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873780589142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3c708373a14030"/>
  </p:sldMasterIdLst>
  <p:sldIdLst>
    <p:sldId xmlns:r="http://schemas.openxmlformats.org/officeDocument/2006/relationships" id="256" r:id="Raa1d67ab77e048e9"/>
    <p:sldId xmlns:r="http://schemas.openxmlformats.org/officeDocument/2006/relationships" id="257" r:id="R017e88ae97674856"/>
    <p:sldId xmlns:r="http://schemas.openxmlformats.org/officeDocument/2006/relationships" id="258" r:id="R75717da38f894867"/>
    <p:sldId xmlns:r="http://schemas.openxmlformats.org/officeDocument/2006/relationships" id="259" r:id="R80170c8c7294497c"/>
    <p:sldId xmlns:r="http://schemas.openxmlformats.org/officeDocument/2006/relationships" id="260" r:id="R161dd5b760b84c6e"/>
    <p:sldId xmlns:r="http://schemas.openxmlformats.org/officeDocument/2006/relationships" id="261" r:id="R6a16887fc133481b"/>
    <p:sldId xmlns:r="http://schemas.openxmlformats.org/officeDocument/2006/relationships" id="262" r:id="R2b8a8d20cd064b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c708373a14030" /><Relationship Type="http://schemas.openxmlformats.org/officeDocument/2006/relationships/slide" Target="/ppt/slides/slide1.xml" Id="Raa1d67ab77e048e9" /><Relationship Type="http://schemas.openxmlformats.org/officeDocument/2006/relationships/slide" Target="/ppt/slides/slide2.xml" Id="R017e88ae97674856" /><Relationship Type="http://schemas.openxmlformats.org/officeDocument/2006/relationships/slide" Target="/ppt/slides/slide3.xml" Id="R75717da38f894867" /><Relationship Type="http://schemas.openxmlformats.org/officeDocument/2006/relationships/slide" Target="/ppt/slides/slide4.xml" Id="R80170c8c7294497c" /><Relationship Type="http://schemas.openxmlformats.org/officeDocument/2006/relationships/slide" Target="/ppt/slides/slide5.xml" Id="R161dd5b760b84c6e" /><Relationship Type="http://schemas.openxmlformats.org/officeDocument/2006/relationships/slide" Target="/ppt/slides/slide6.xml" Id="R6a16887fc133481b" /><Relationship Type="http://schemas.openxmlformats.org/officeDocument/2006/relationships/slide" Target="/ppt/slides/slide7.xml" Id="R2b8a8d20cd064b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fd819027447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1fc81283242b8" /><Relationship Type="http://schemas.openxmlformats.org/officeDocument/2006/relationships/theme" Target="/ppt/slideMasters/theme/theme1.xml" Id="Rd8f54abf020547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f1fc81283242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9202938ec47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5bfd8815847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9294c805e42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8b108256542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0520ccd7347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12bb335d84e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0b93635f048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RØNNINGVEIEN 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RØNNINGVEIEN 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RØNNINGVEIEN 4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RØNNINGVEIEN 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RØNNINGVEIEN 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RØNNINGVEIEN 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−3 035 513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4 584 718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19 263 704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19 498 155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RØNNINGVEIEN 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ISAKSEN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RØNNINGVEIEN 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3728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912 268 705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RØNNINGVEIEN 4 AS</a:t>
            </a:r>
          </a:p>
        </p:txBody>
      </p:sp>
    </p:spTree>
  </p:cSld>
  <p:clrMapOvr>
    <a:masterClrMapping xmlns:a="http://schemas.openxmlformats.org/drawingml/2006/main"/>
  </p:clrMapOvr>
</p:sld>
</file>