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fcba841f1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c0b9de6c347dc"/>
  </p:sldMasterIdLst>
  <p:sldIdLst>
    <p:sldId xmlns:r="http://schemas.openxmlformats.org/officeDocument/2006/relationships" id="256" r:id="Ra2be2a80ad494d04"/>
    <p:sldId xmlns:r="http://schemas.openxmlformats.org/officeDocument/2006/relationships" id="257" r:id="R0338782e49bd4a3e"/>
    <p:sldId xmlns:r="http://schemas.openxmlformats.org/officeDocument/2006/relationships" id="258" r:id="R2970e5887a6a4e25"/>
    <p:sldId xmlns:r="http://schemas.openxmlformats.org/officeDocument/2006/relationships" id="259" r:id="Rc918f5eaa8e5482a"/>
    <p:sldId xmlns:r="http://schemas.openxmlformats.org/officeDocument/2006/relationships" id="260" r:id="Rc4a6c5b994914b0f"/>
    <p:sldId xmlns:r="http://schemas.openxmlformats.org/officeDocument/2006/relationships" id="261" r:id="R2fe3f142d04149e5"/>
    <p:sldId xmlns:r="http://schemas.openxmlformats.org/officeDocument/2006/relationships" id="262" r:id="Ra80f47b0a299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c0b9de6c347dc" /><Relationship Type="http://schemas.openxmlformats.org/officeDocument/2006/relationships/slide" Target="/ppt/slides/slide1.xml" Id="Ra2be2a80ad494d04" /><Relationship Type="http://schemas.openxmlformats.org/officeDocument/2006/relationships/slide" Target="/ppt/slides/slide2.xml" Id="R0338782e49bd4a3e" /><Relationship Type="http://schemas.openxmlformats.org/officeDocument/2006/relationships/slide" Target="/ppt/slides/slide3.xml" Id="R2970e5887a6a4e25" /><Relationship Type="http://schemas.openxmlformats.org/officeDocument/2006/relationships/slide" Target="/ppt/slides/slide4.xml" Id="Rc918f5eaa8e5482a" /><Relationship Type="http://schemas.openxmlformats.org/officeDocument/2006/relationships/slide" Target="/ppt/slides/slide5.xml" Id="Rc4a6c5b994914b0f" /><Relationship Type="http://schemas.openxmlformats.org/officeDocument/2006/relationships/slide" Target="/ppt/slides/slide6.xml" Id="R2fe3f142d04149e5" /><Relationship Type="http://schemas.openxmlformats.org/officeDocument/2006/relationships/slide" Target="/ppt/slides/slide7.xml" Id="Ra80f47b0a299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6620e68c5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1999717e4afd" /><Relationship Type="http://schemas.openxmlformats.org/officeDocument/2006/relationships/theme" Target="/ppt/slideMasters/theme/theme1.xml" Id="R48a5ae6a824e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51999717e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de09bf53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ac1f46d5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2b018dfa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92732be8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dc234ea8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3894fc280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ba36fe34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TERJE IVAR INGEBRIGTSEN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TERJE IVAR INGEBRIGTSEN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IVAR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912 270 408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TERJE IVAR INGEBRIGTSEN AS</a:t>
            </a:r>
          </a:p>
        </p:txBody>
      </p:sp>
    </p:spTree>
  </p:cSld>
  <p:clrMapOvr>
    <a:masterClrMapping xmlns:a="http://schemas.openxmlformats.org/drawingml/2006/main"/>
  </p:clrMapOvr>
</p:sld>
</file>