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3d8ca4dbf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3a4804e5745fe"/>
  </p:sldMasterIdLst>
  <p:sldIdLst>
    <p:sldId xmlns:r="http://schemas.openxmlformats.org/officeDocument/2006/relationships" id="256" r:id="R5ec63d50c50140ca"/>
    <p:sldId xmlns:r="http://schemas.openxmlformats.org/officeDocument/2006/relationships" id="257" r:id="Rd9ae85c2d1614836"/>
    <p:sldId xmlns:r="http://schemas.openxmlformats.org/officeDocument/2006/relationships" id="258" r:id="Rd3af944b08d542be"/>
    <p:sldId xmlns:r="http://schemas.openxmlformats.org/officeDocument/2006/relationships" id="259" r:id="R13bf59ceee9b4c20"/>
    <p:sldId xmlns:r="http://schemas.openxmlformats.org/officeDocument/2006/relationships" id="260" r:id="R152fd6ffb4cd4754"/>
    <p:sldId xmlns:r="http://schemas.openxmlformats.org/officeDocument/2006/relationships" id="261" r:id="R90178fd164094281"/>
    <p:sldId xmlns:r="http://schemas.openxmlformats.org/officeDocument/2006/relationships" id="262" r:id="R74d6db90c746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3a4804e5745fe" /><Relationship Type="http://schemas.openxmlformats.org/officeDocument/2006/relationships/slide" Target="/ppt/slides/slide1.xml" Id="R5ec63d50c50140ca" /><Relationship Type="http://schemas.openxmlformats.org/officeDocument/2006/relationships/slide" Target="/ppt/slides/slide2.xml" Id="Rd9ae85c2d1614836" /><Relationship Type="http://schemas.openxmlformats.org/officeDocument/2006/relationships/slide" Target="/ppt/slides/slide3.xml" Id="Rd3af944b08d542be" /><Relationship Type="http://schemas.openxmlformats.org/officeDocument/2006/relationships/slide" Target="/ppt/slides/slide4.xml" Id="R13bf59ceee9b4c20" /><Relationship Type="http://schemas.openxmlformats.org/officeDocument/2006/relationships/slide" Target="/ppt/slides/slide5.xml" Id="R152fd6ffb4cd4754" /><Relationship Type="http://schemas.openxmlformats.org/officeDocument/2006/relationships/slide" Target="/ppt/slides/slide6.xml" Id="R90178fd164094281" /><Relationship Type="http://schemas.openxmlformats.org/officeDocument/2006/relationships/slide" Target="/ppt/slides/slide7.xml" Id="R74d6db90c746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f68f6e59b44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1a579017543b9" /><Relationship Type="http://schemas.openxmlformats.org/officeDocument/2006/relationships/theme" Target="/ppt/slideMasters/theme/theme1.xml" Id="R9f678f1d97ec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1a5790175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47a926845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284ad1b0f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fcead4c49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be38f6034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290af7693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3474a4d954b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d182d72eb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KARMTOR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7 266 224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MARGOT TOLLESSEN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A TOLLESSEN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11 - 13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olav@bohn-regnskap.no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912 281 353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KARMTOR AS</a:t>
            </a:r>
          </a:p>
        </p:txBody>
      </p:sp>
    </p:spTree>
  </p:cSld>
  <p:clrMapOvr>
    <a:masterClrMapping xmlns:a="http://schemas.openxmlformats.org/drawingml/2006/main"/>
  </p:clrMapOvr>
</p:sld>
</file>