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00a1f5dae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24a7439954293"/>
  </p:sldMasterIdLst>
  <p:sldIdLst>
    <p:sldId xmlns:r="http://schemas.openxmlformats.org/officeDocument/2006/relationships" id="256" r:id="R87be6b4d9f364f52"/>
    <p:sldId xmlns:r="http://schemas.openxmlformats.org/officeDocument/2006/relationships" id="257" r:id="R2c31b7e69e894dc9"/>
    <p:sldId xmlns:r="http://schemas.openxmlformats.org/officeDocument/2006/relationships" id="258" r:id="R0cedbaba4c47419c"/>
    <p:sldId xmlns:r="http://schemas.openxmlformats.org/officeDocument/2006/relationships" id="259" r:id="R072774a980bf4b16"/>
    <p:sldId xmlns:r="http://schemas.openxmlformats.org/officeDocument/2006/relationships" id="260" r:id="R7acc35bf42634d50"/>
    <p:sldId xmlns:r="http://schemas.openxmlformats.org/officeDocument/2006/relationships" id="261" r:id="R0d3f5a73cf604819"/>
    <p:sldId xmlns:r="http://schemas.openxmlformats.org/officeDocument/2006/relationships" id="262" r:id="R3b4af0e27473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24a7439954293" /><Relationship Type="http://schemas.openxmlformats.org/officeDocument/2006/relationships/slide" Target="/ppt/slides/slide1.xml" Id="R87be6b4d9f364f52" /><Relationship Type="http://schemas.openxmlformats.org/officeDocument/2006/relationships/slide" Target="/ppt/slides/slide2.xml" Id="R2c31b7e69e894dc9" /><Relationship Type="http://schemas.openxmlformats.org/officeDocument/2006/relationships/slide" Target="/ppt/slides/slide3.xml" Id="R0cedbaba4c47419c" /><Relationship Type="http://schemas.openxmlformats.org/officeDocument/2006/relationships/slide" Target="/ppt/slides/slide4.xml" Id="R072774a980bf4b16" /><Relationship Type="http://schemas.openxmlformats.org/officeDocument/2006/relationships/slide" Target="/ppt/slides/slide5.xml" Id="R7acc35bf42634d50" /><Relationship Type="http://schemas.openxmlformats.org/officeDocument/2006/relationships/slide" Target="/ppt/slides/slide6.xml" Id="R0d3f5a73cf604819" /><Relationship Type="http://schemas.openxmlformats.org/officeDocument/2006/relationships/slide" Target="/ppt/slides/slide7.xml" Id="R3b4af0e27473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9f1cd23e0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5a0638cf44729" /><Relationship Type="http://schemas.openxmlformats.org/officeDocument/2006/relationships/theme" Target="/ppt/slideMasters/theme/theme1.xml" Id="R4423889afb6b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5a0638cf4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fd3961063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7b4f34c7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a9a488fb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4e432f056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54429b436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fd383958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64fb50fae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Grønsundveien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jviken@broadpark.no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