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89b2ad1b4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0eacf35084280"/>
  </p:sldMasterIdLst>
  <p:sldIdLst>
    <p:sldId xmlns:r="http://schemas.openxmlformats.org/officeDocument/2006/relationships" id="256" r:id="Rf7aed7b0742c407a"/>
    <p:sldId xmlns:r="http://schemas.openxmlformats.org/officeDocument/2006/relationships" id="257" r:id="R107b075a4bd048c1"/>
    <p:sldId xmlns:r="http://schemas.openxmlformats.org/officeDocument/2006/relationships" id="258" r:id="Rdfdb1376b9a94287"/>
    <p:sldId xmlns:r="http://schemas.openxmlformats.org/officeDocument/2006/relationships" id="259" r:id="R08b54834175b459a"/>
    <p:sldId xmlns:r="http://schemas.openxmlformats.org/officeDocument/2006/relationships" id="260" r:id="R649bb5073a9144e3"/>
    <p:sldId xmlns:r="http://schemas.openxmlformats.org/officeDocument/2006/relationships" id="261" r:id="Rd97e438d748c4e38"/>
    <p:sldId xmlns:r="http://schemas.openxmlformats.org/officeDocument/2006/relationships" id="262" r:id="R1a4fa054f0d74c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0eacf35084280" /><Relationship Type="http://schemas.openxmlformats.org/officeDocument/2006/relationships/slide" Target="/ppt/slides/slide1.xml" Id="Rf7aed7b0742c407a" /><Relationship Type="http://schemas.openxmlformats.org/officeDocument/2006/relationships/slide" Target="/ppt/slides/slide2.xml" Id="R107b075a4bd048c1" /><Relationship Type="http://schemas.openxmlformats.org/officeDocument/2006/relationships/slide" Target="/ppt/slides/slide3.xml" Id="Rdfdb1376b9a94287" /><Relationship Type="http://schemas.openxmlformats.org/officeDocument/2006/relationships/slide" Target="/ppt/slides/slide4.xml" Id="R08b54834175b459a" /><Relationship Type="http://schemas.openxmlformats.org/officeDocument/2006/relationships/slide" Target="/ppt/slides/slide5.xml" Id="R649bb5073a9144e3" /><Relationship Type="http://schemas.openxmlformats.org/officeDocument/2006/relationships/slide" Target="/ppt/slides/slide6.xml" Id="Rd97e438d748c4e38" /><Relationship Type="http://schemas.openxmlformats.org/officeDocument/2006/relationships/slide" Target="/ppt/slides/slide7.xml" Id="R1a4fa054f0d74c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85a9aeabf48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524ca1fe4d83" /><Relationship Type="http://schemas.openxmlformats.org/officeDocument/2006/relationships/theme" Target="/ppt/slideMasters/theme/theme1.xml" Id="Rd2d4521706eb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7524ca1fe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8151eb09f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d0180bec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f456a00f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02ea8e6ba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9bfeaf95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6990d499c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4661d789e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HALVORSEN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8 909 208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124 470 782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130 144 550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CARL-HENNING GRAN  –  59,4 %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GRAN  –  40,6 %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43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912 293 394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