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d9ff750fc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141138e754cd4"/>
  </p:sldMasterIdLst>
  <p:sldIdLst>
    <p:sldId xmlns:r="http://schemas.openxmlformats.org/officeDocument/2006/relationships" id="256" r:id="Rf385685c865b4f5c"/>
    <p:sldId xmlns:r="http://schemas.openxmlformats.org/officeDocument/2006/relationships" id="257" r:id="R4cccc1ced8b74107"/>
    <p:sldId xmlns:r="http://schemas.openxmlformats.org/officeDocument/2006/relationships" id="258" r:id="Rbae2e505cc1847af"/>
    <p:sldId xmlns:r="http://schemas.openxmlformats.org/officeDocument/2006/relationships" id="259" r:id="R02ae5f7865344a32"/>
    <p:sldId xmlns:r="http://schemas.openxmlformats.org/officeDocument/2006/relationships" id="260" r:id="R79b848c71fd54c66"/>
    <p:sldId xmlns:r="http://schemas.openxmlformats.org/officeDocument/2006/relationships" id="261" r:id="R0595155faac34d53"/>
    <p:sldId xmlns:r="http://schemas.openxmlformats.org/officeDocument/2006/relationships" id="262" r:id="Rb63550c17a11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141138e754cd4" /><Relationship Type="http://schemas.openxmlformats.org/officeDocument/2006/relationships/slide" Target="/ppt/slides/slide1.xml" Id="Rf385685c865b4f5c" /><Relationship Type="http://schemas.openxmlformats.org/officeDocument/2006/relationships/slide" Target="/ppt/slides/slide2.xml" Id="R4cccc1ced8b74107" /><Relationship Type="http://schemas.openxmlformats.org/officeDocument/2006/relationships/slide" Target="/ppt/slides/slide3.xml" Id="Rbae2e505cc1847af" /><Relationship Type="http://schemas.openxmlformats.org/officeDocument/2006/relationships/slide" Target="/ppt/slides/slide4.xml" Id="R02ae5f7865344a32" /><Relationship Type="http://schemas.openxmlformats.org/officeDocument/2006/relationships/slide" Target="/ppt/slides/slide5.xml" Id="R79b848c71fd54c66" /><Relationship Type="http://schemas.openxmlformats.org/officeDocument/2006/relationships/slide" Target="/ppt/slides/slide6.xml" Id="R0595155faac34d53" /><Relationship Type="http://schemas.openxmlformats.org/officeDocument/2006/relationships/slide" Target="/ppt/slides/slide7.xml" Id="Rb63550c17a11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b57c335d6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3ce26be24d4b" /><Relationship Type="http://schemas.openxmlformats.org/officeDocument/2006/relationships/theme" Target="/ppt/slideMasters/theme/theme1.xml" Id="R1e2ec3d762c8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73ce26be2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83c8f7b7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ce361503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6a810d779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d4b40e3d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be31c513a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40a5a3be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49e0207c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25 405 815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41 509 251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58 770 938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HAFO CONSULTING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EJTEL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PONNUTHURAI THESEEKARAN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912 295 419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