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6f92020cc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23fd39a9544b0"/>
  </p:sldMasterIdLst>
  <p:sldIdLst>
    <p:sldId xmlns:r="http://schemas.openxmlformats.org/officeDocument/2006/relationships" id="256" r:id="R29fdfad7af6c4b9d"/>
    <p:sldId xmlns:r="http://schemas.openxmlformats.org/officeDocument/2006/relationships" id="257" r:id="R73f7bf5bd08f4c26"/>
    <p:sldId xmlns:r="http://schemas.openxmlformats.org/officeDocument/2006/relationships" id="258" r:id="R523ecdb87ead4792"/>
    <p:sldId xmlns:r="http://schemas.openxmlformats.org/officeDocument/2006/relationships" id="259" r:id="Ref374d11489549fe"/>
    <p:sldId xmlns:r="http://schemas.openxmlformats.org/officeDocument/2006/relationships" id="260" r:id="Rf6000b15e0af43a9"/>
    <p:sldId xmlns:r="http://schemas.openxmlformats.org/officeDocument/2006/relationships" id="261" r:id="R6a6b92046c384ec9"/>
    <p:sldId xmlns:r="http://schemas.openxmlformats.org/officeDocument/2006/relationships" id="262" r:id="Rf4423fc63454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23fd39a9544b0" /><Relationship Type="http://schemas.openxmlformats.org/officeDocument/2006/relationships/slide" Target="/ppt/slides/slide1.xml" Id="R29fdfad7af6c4b9d" /><Relationship Type="http://schemas.openxmlformats.org/officeDocument/2006/relationships/slide" Target="/ppt/slides/slide2.xml" Id="R73f7bf5bd08f4c26" /><Relationship Type="http://schemas.openxmlformats.org/officeDocument/2006/relationships/slide" Target="/ppt/slides/slide3.xml" Id="R523ecdb87ead4792" /><Relationship Type="http://schemas.openxmlformats.org/officeDocument/2006/relationships/slide" Target="/ppt/slides/slide4.xml" Id="Ref374d11489549fe" /><Relationship Type="http://schemas.openxmlformats.org/officeDocument/2006/relationships/slide" Target="/ppt/slides/slide5.xml" Id="Rf6000b15e0af43a9" /><Relationship Type="http://schemas.openxmlformats.org/officeDocument/2006/relationships/slide" Target="/ppt/slides/slide6.xml" Id="R6a6b92046c384ec9" /><Relationship Type="http://schemas.openxmlformats.org/officeDocument/2006/relationships/slide" Target="/ppt/slides/slide7.xml" Id="Rf4423fc63454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77a6164b2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51d5ebfa4a79" /><Relationship Type="http://schemas.openxmlformats.org/officeDocument/2006/relationships/theme" Target="/ppt/slideMasters/theme/theme1.xml" Id="Rdd15c7aff7d3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a51d5ebfa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b2e2dbd73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bf08573b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2f9f948a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0149fac7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40af1f09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0e5d8e71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b8d716cc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MOMYR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MOMYR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−1 484 388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TOM MOMYR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Torstadåsen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912 301 451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