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78367db6a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3dc3abb614331"/>
  </p:sldMasterIdLst>
  <p:sldIdLst>
    <p:sldId xmlns:r="http://schemas.openxmlformats.org/officeDocument/2006/relationships" id="256" r:id="Rdf5f18e22dc94163"/>
    <p:sldId xmlns:r="http://schemas.openxmlformats.org/officeDocument/2006/relationships" id="257" r:id="R52a7c038abde42c2"/>
    <p:sldId xmlns:r="http://schemas.openxmlformats.org/officeDocument/2006/relationships" id="258" r:id="R279c1510eafb4e8e"/>
    <p:sldId xmlns:r="http://schemas.openxmlformats.org/officeDocument/2006/relationships" id="259" r:id="Ra97c84cbd6b34cdb"/>
    <p:sldId xmlns:r="http://schemas.openxmlformats.org/officeDocument/2006/relationships" id="260" r:id="R1b3395b6fd7c4d77"/>
    <p:sldId xmlns:r="http://schemas.openxmlformats.org/officeDocument/2006/relationships" id="261" r:id="Re5815b15b7e444b8"/>
    <p:sldId xmlns:r="http://schemas.openxmlformats.org/officeDocument/2006/relationships" id="262" r:id="R5a0f4d1b1ee2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3dc3abb614331" /><Relationship Type="http://schemas.openxmlformats.org/officeDocument/2006/relationships/slide" Target="/ppt/slides/slide1.xml" Id="Rdf5f18e22dc94163" /><Relationship Type="http://schemas.openxmlformats.org/officeDocument/2006/relationships/slide" Target="/ppt/slides/slide2.xml" Id="R52a7c038abde42c2" /><Relationship Type="http://schemas.openxmlformats.org/officeDocument/2006/relationships/slide" Target="/ppt/slides/slide3.xml" Id="R279c1510eafb4e8e" /><Relationship Type="http://schemas.openxmlformats.org/officeDocument/2006/relationships/slide" Target="/ppt/slides/slide4.xml" Id="Ra97c84cbd6b34cdb" /><Relationship Type="http://schemas.openxmlformats.org/officeDocument/2006/relationships/slide" Target="/ppt/slides/slide5.xml" Id="R1b3395b6fd7c4d77" /><Relationship Type="http://schemas.openxmlformats.org/officeDocument/2006/relationships/slide" Target="/ppt/slides/slide6.xml" Id="Re5815b15b7e444b8" /><Relationship Type="http://schemas.openxmlformats.org/officeDocument/2006/relationships/slide" Target="/ppt/slides/slide7.xml" Id="R5a0f4d1b1ee2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3a9db165c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68fa060742d7" /><Relationship Type="http://schemas.openxmlformats.org/officeDocument/2006/relationships/theme" Target="/ppt/slideMasters/theme/theme1.xml" Id="Rca255d7d5885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f68fa0607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19239796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f5912cbe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fcde4bfa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d70ede77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ba7cbea5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944dde90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fcd98ab6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SNEKKERSERVICE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GRUZINS KASPARS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Ytterhatten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SNEKKERSERVICE AS</a:t>
            </a:r>
          </a:p>
        </p:txBody>
      </p:sp>
    </p:spTree>
  </p:cSld>
  <p:clrMapOvr>
    <a:masterClrMapping xmlns:a="http://schemas.openxmlformats.org/drawingml/2006/main"/>
  </p:clrMapOvr>
</p:sld>
</file>