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ec1411f98843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678756ac4143e1"/>
  </p:sldMasterIdLst>
  <p:sldIdLst>
    <p:sldId xmlns:r="http://schemas.openxmlformats.org/officeDocument/2006/relationships" id="256" r:id="Rc16d73d5a4aa42e0"/>
    <p:sldId xmlns:r="http://schemas.openxmlformats.org/officeDocument/2006/relationships" id="257" r:id="R6210d487553c4eb6"/>
    <p:sldId xmlns:r="http://schemas.openxmlformats.org/officeDocument/2006/relationships" id="258" r:id="Ree2ad22cfb664c25"/>
    <p:sldId xmlns:r="http://schemas.openxmlformats.org/officeDocument/2006/relationships" id="259" r:id="R63e53863b2f24ad7"/>
    <p:sldId xmlns:r="http://schemas.openxmlformats.org/officeDocument/2006/relationships" id="260" r:id="Rc39a36180f974a2e"/>
    <p:sldId xmlns:r="http://schemas.openxmlformats.org/officeDocument/2006/relationships" id="261" r:id="R934f418e75604dd8"/>
    <p:sldId xmlns:r="http://schemas.openxmlformats.org/officeDocument/2006/relationships" id="262" r:id="R8f1b9186364444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678756ac4143e1" /><Relationship Type="http://schemas.openxmlformats.org/officeDocument/2006/relationships/slide" Target="/ppt/slides/slide1.xml" Id="Rc16d73d5a4aa42e0" /><Relationship Type="http://schemas.openxmlformats.org/officeDocument/2006/relationships/slide" Target="/ppt/slides/slide2.xml" Id="R6210d487553c4eb6" /><Relationship Type="http://schemas.openxmlformats.org/officeDocument/2006/relationships/slide" Target="/ppt/slides/slide3.xml" Id="Ree2ad22cfb664c25" /><Relationship Type="http://schemas.openxmlformats.org/officeDocument/2006/relationships/slide" Target="/ppt/slides/slide4.xml" Id="R63e53863b2f24ad7" /><Relationship Type="http://schemas.openxmlformats.org/officeDocument/2006/relationships/slide" Target="/ppt/slides/slide5.xml" Id="Rc39a36180f974a2e" /><Relationship Type="http://schemas.openxmlformats.org/officeDocument/2006/relationships/slide" Target="/ppt/slides/slide6.xml" Id="R934f418e75604dd8" /><Relationship Type="http://schemas.openxmlformats.org/officeDocument/2006/relationships/slide" Target="/ppt/slides/slide7.xml" Id="R8f1b9186364444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33ed5292e842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d2de230234107" /><Relationship Type="http://schemas.openxmlformats.org/officeDocument/2006/relationships/theme" Target="/ppt/slideMasters/theme/theme1.xml" Id="Rf0d1a257a6ae46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ad2de2302341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45932d0e540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d5268395b49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e52ddc1a241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3680ad0ae4d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31a2ae5f64b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c58a42ec948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0fcbe107d4c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OSLAND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OSLAND MASKIN AS ble etablert [år] og holder til i 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87 201 991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8 983 817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6 281 738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22 175 578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68 358 993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OSLAND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Skasvegen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4354 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oslandmaskin@gmail.com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912 309 142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OSLAND MASKIN AS</a:t>
            </a:r>
          </a:p>
        </p:txBody>
      </p:sp>
    </p:spTree>
  </p:cSld>
  <p:clrMapOvr>
    <a:masterClrMapping xmlns:a="http://schemas.openxmlformats.org/drawingml/2006/main"/>
  </p:clrMapOvr>
</p:sld>
</file>