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134717993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362db11fd419a"/>
  </p:sldMasterIdLst>
  <p:sldIdLst>
    <p:sldId xmlns:r="http://schemas.openxmlformats.org/officeDocument/2006/relationships" id="256" r:id="R94d29df04aec419c"/>
    <p:sldId xmlns:r="http://schemas.openxmlformats.org/officeDocument/2006/relationships" id="257" r:id="Rc91fd98ed00d4b0f"/>
    <p:sldId xmlns:r="http://schemas.openxmlformats.org/officeDocument/2006/relationships" id="258" r:id="R30e9d0dee4d64eb5"/>
    <p:sldId xmlns:r="http://schemas.openxmlformats.org/officeDocument/2006/relationships" id="259" r:id="Rb0b382ed364c44fd"/>
    <p:sldId xmlns:r="http://schemas.openxmlformats.org/officeDocument/2006/relationships" id="260" r:id="Rd4d96929007a4f4d"/>
    <p:sldId xmlns:r="http://schemas.openxmlformats.org/officeDocument/2006/relationships" id="261" r:id="R61418d1ed31b4282"/>
    <p:sldId xmlns:r="http://schemas.openxmlformats.org/officeDocument/2006/relationships" id="262" r:id="R3de999077512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362db11fd419a" /><Relationship Type="http://schemas.openxmlformats.org/officeDocument/2006/relationships/slide" Target="/ppt/slides/slide1.xml" Id="R94d29df04aec419c" /><Relationship Type="http://schemas.openxmlformats.org/officeDocument/2006/relationships/slide" Target="/ppt/slides/slide2.xml" Id="Rc91fd98ed00d4b0f" /><Relationship Type="http://schemas.openxmlformats.org/officeDocument/2006/relationships/slide" Target="/ppt/slides/slide3.xml" Id="R30e9d0dee4d64eb5" /><Relationship Type="http://schemas.openxmlformats.org/officeDocument/2006/relationships/slide" Target="/ppt/slides/slide4.xml" Id="Rb0b382ed364c44fd" /><Relationship Type="http://schemas.openxmlformats.org/officeDocument/2006/relationships/slide" Target="/ppt/slides/slide5.xml" Id="Rd4d96929007a4f4d" /><Relationship Type="http://schemas.openxmlformats.org/officeDocument/2006/relationships/slide" Target="/ppt/slides/slide6.xml" Id="R61418d1ed31b4282" /><Relationship Type="http://schemas.openxmlformats.org/officeDocument/2006/relationships/slide" Target="/ppt/slides/slide7.xml" Id="R3de999077512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9e141e33a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968662d9740f1" /><Relationship Type="http://schemas.openxmlformats.org/officeDocument/2006/relationships/theme" Target="/ppt/slideMasters/theme/theme1.xml" Id="Redb47f8a4f1c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968662d97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eed75949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d15da730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267b943de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328611916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8853f59a6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db201a2a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1ee6c6d4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INVESTMENT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4 325 788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 THOMAS JORDAL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INVESTMENT AS</a:t>
            </a:r>
          </a:p>
        </p:txBody>
      </p:sp>
    </p:spTree>
  </p:cSld>
  <p:clrMapOvr>
    <a:masterClrMapping xmlns:a="http://schemas.openxmlformats.org/drawingml/2006/main"/>
  </p:clrMapOvr>
</p:sld>
</file>