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795febb50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b616cb0774be2"/>
  </p:sldMasterIdLst>
  <p:sldIdLst>
    <p:sldId xmlns:r="http://schemas.openxmlformats.org/officeDocument/2006/relationships" id="256" r:id="Rf7cd4ebde8e34806"/>
    <p:sldId xmlns:r="http://schemas.openxmlformats.org/officeDocument/2006/relationships" id="257" r:id="Re230eb5e99a5493a"/>
    <p:sldId xmlns:r="http://schemas.openxmlformats.org/officeDocument/2006/relationships" id="258" r:id="Rb8ea055994764653"/>
    <p:sldId xmlns:r="http://schemas.openxmlformats.org/officeDocument/2006/relationships" id="259" r:id="Ra0d43d64889e4135"/>
    <p:sldId xmlns:r="http://schemas.openxmlformats.org/officeDocument/2006/relationships" id="260" r:id="R8460fea0a47a4f8d"/>
    <p:sldId xmlns:r="http://schemas.openxmlformats.org/officeDocument/2006/relationships" id="261" r:id="R565db3c0d61a4a12"/>
    <p:sldId xmlns:r="http://schemas.openxmlformats.org/officeDocument/2006/relationships" id="262" r:id="Rb2c9d7f74fc6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b616cb0774be2" /><Relationship Type="http://schemas.openxmlformats.org/officeDocument/2006/relationships/slide" Target="/ppt/slides/slide1.xml" Id="Rf7cd4ebde8e34806" /><Relationship Type="http://schemas.openxmlformats.org/officeDocument/2006/relationships/slide" Target="/ppt/slides/slide2.xml" Id="Re230eb5e99a5493a" /><Relationship Type="http://schemas.openxmlformats.org/officeDocument/2006/relationships/slide" Target="/ppt/slides/slide3.xml" Id="Rb8ea055994764653" /><Relationship Type="http://schemas.openxmlformats.org/officeDocument/2006/relationships/slide" Target="/ppt/slides/slide4.xml" Id="Ra0d43d64889e4135" /><Relationship Type="http://schemas.openxmlformats.org/officeDocument/2006/relationships/slide" Target="/ppt/slides/slide5.xml" Id="R8460fea0a47a4f8d" /><Relationship Type="http://schemas.openxmlformats.org/officeDocument/2006/relationships/slide" Target="/ppt/slides/slide6.xml" Id="R565db3c0d61a4a12" /><Relationship Type="http://schemas.openxmlformats.org/officeDocument/2006/relationships/slide" Target="/ppt/slides/slide7.xml" Id="Rb2c9d7f74fc6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5ca1e82c1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44fddb824a55" /><Relationship Type="http://schemas.openxmlformats.org/officeDocument/2006/relationships/theme" Target="/ppt/slideMasters/theme/theme1.xml" Id="R700615492fd5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c44fddb82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e3457344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0f41d11d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395d16ba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82484629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3b84e8c8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6c41e4efd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37b76d78f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