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0265f0b1d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4c6e5cd4d4470"/>
  </p:sldMasterIdLst>
  <p:sldIdLst>
    <p:sldId xmlns:r="http://schemas.openxmlformats.org/officeDocument/2006/relationships" id="256" r:id="Rab10a265a5f14779"/>
    <p:sldId xmlns:r="http://schemas.openxmlformats.org/officeDocument/2006/relationships" id="257" r:id="Rc99863a6471547db"/>
    <p:sldId xmlns:r="http://schemas.openxmlformats.org/officeDocument/2006/relationships" id="258" r:id="R04018070f54c441b"/>
    <p:sldId xmlns:r="http://schemas.openxmlformats.org/officeDocument/2006/relationships" id="259" r:id="R3e21b95612034f22"/>
    <p:sldId xmlns:r="http://schemas.openxmlformats.org/officeDocument/2006/relationships" id="260" r:id="R1810e08fc6b94aa0"/>
    <p:sldId xmlns:r="http://schemas.openxmlformats.org/officeDocument/2006/relationships" id="261" r:id="Rdf79b3274f034a9d"/>
    <p:sldId xmlns:r="http://schemas.openxmlformats.org/officeDocument/2006/relationships" id="262" r:id="R2dae9853af91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4c6e5cd4d4470" /><Relationship Type="http://schemas.openxmlformats.org/officeDocument/2006/relationships/slide" Target="/ppt/slides/slide1.xml" Id="Rab10a265a5f14779" /><Relationship Type="http://schemas.openxmlformats.org/officeDocument/2006/relationships/slide" Target="/ppt/slides/slide2.xml" Id="Rc99863a6471547db" /><Relationship Type="http://schemas.openxmlformats.org/officeDocument/2006/relationships/slide" Target="/ppt/slides/slide3.xml" Id="R04018070f54c441b" /><Relationship Type="http://schemas.openxmlformats.org/officeDocument/2006/relationships/slide" Target="/ppt/slides/slide4.xml" Id="R3e21b95612034f22" /><Relationship Type="http://schemas.openxmlformats.org/officeDocument/2006/relationships/slide" Target="/ppt/slides/slide5.xml" Id="R1810e08fc6b94aa0" /><Relationship Type="http://schemas.openxmlformats.org/officeDocument/2006/relationships/slide" Target="/ppt/slides/slide6.xml" Id="Rdf79b3274f034a9d" /><Relationship Type="http://schemas.openxmlformats.org/officeDocument/2006/relationships/slide" Target="/ppt/slides/slide7.xml" Id="R2dae9853af91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aea28a44a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fd347f36a40a6" /><Relationship Type="http://schemas.openxmlformats.org/officeDocument/2006/relationships/theme" Target="/ppt/slideMasters/theme/theme1.xml" Id="R6f7a35270647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fd347f36a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0728da6da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36be21d81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516a6de2e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17b5b128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5139a273740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5b0977311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a37575a83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SOLMAR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20 771 074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26 718 601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Solem, Freidigstien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martin.solem@arctic.com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