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7df89561454c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465a5761714d5b"/>
  </p:sldMasterIdLst>
  <p:sldIdLst>
    <p:sldId xmlns:r="http://schemas.openxmlformats.org/officeDocument/2006/relationships" id="256" r:id="Rc9b8c6b3390a445a"/>
    <p:sldId xmlns:r="http://schemas.openxmlformats.org/officeDocument/2006/relationships" id="257" r:id="Ra608bb82dd1841fc"/>
    <p:sldId xmlns:r="http://schemas.openxmlformats.org/officeDocument/2006/relationships" id="258" r:id="R7b26058e18e3462f"/>
    <p:sldId xmlns:r="http://schemas.openxmlformats.org/officeDocument/2006/relationships" id="259" r:id="Re659432197de467f"/>
    <p:sldId xmlns:r="http://schemas.openxmlformats.org/officeDocument/2006/relationships" id="260" r:id="R67207cfe6c78414f"/>
    <p:sldId xmlns:r="http://schemas.openxmlformats.org/officeDocument/2006/relationships" id="261" r:id="R43423a50b98c4724"/>
    <p:sldId xmlns:r="http://schemas.openxmlformats.org/officeDocument/2006/relationships" id="262" r:id="Rc7aaf5c4dc7749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465a5761714d5b" /><Relationship Type="http://schemas.openxmlformats.org/officeDocument/2006/relationships/slide" Target="/ppt/slides/slide1.xml" Id="Rc9b8c6b3390a445a" /><Relationship Type="http://schemas.openxmlformats.org/officeDocument/2006/relationships/slide" Target="/ppt/slides/slide2.xml" Id="Ra608bb82dd1841fc" /><Relationship Type="http://schemas.openxmlformats.org/officeDocument/2006/relationships/slide" Target="/ppt/slides/slide3.xml" Id="R7b26058e18e3462f" /><Relationship Type="http://schemas.openxmlformats.org/officeDocument/2006/relationships/slide" Target="/ppt/slides/slide4.xml" Id="Re659432197de467f" /><Relationship Type="http://schemas.openxmlformats.org/officeDocument/2006/relationships/slide" Target="/ppt/slides/slide5.xml" Id="R67207cfe6c78414f" /><Relationship Type="http://schemas.openxmlformats.org/officeDocument/2006/relationships/slide" Target="/ppt/slides/slide6.xml" Id="R43423a50b98c4724" /><Relationship Type="http://schemas.openxmlformats.org/officeDocument/2006/relationships/slide" Target="/ppt/slides/slide7.xml" Id="Rc7aaf5c4dc7749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2bc26099b949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68b838ef240e5" /><Relationship Type="http://schemas.openxmlformats.org/officeDocument/2006/relationships/theme" Target="/ppt/slideMasters/theme/theme1.xml" Id="Ra27ab8cd17784c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968b838ef240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f5e8369284b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4b8d2d5054c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b5182e19844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4a91280e049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62fcd232a4d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beca41fc64a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1447525a042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GUNVALDSEN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GUNVALDSEN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GUNVALDSEN HOLDING AS ble etablert [år] og holder til i Kråkstad.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GUNVALDSEN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GUNVALDSEN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GUNVALDSEN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517 208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1 640 167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GUNVALDSEN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GUNVALDSEN OLE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GUNVALDSEN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Stasjonssvingen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1408 Kråkstad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912 317 293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GUNVALDSEN HOLDING AS</a:t>
            </a:r>
          </a:p>
        </p:txBody>
      </p:sp>
    </p:spTree>
  </p:cSld>
  <p:clrMapOvr>
    <a:masterClrMapping xmlns:a="http://schemas.openxmlformats.org/drawingml/2006/main"/>
  </p:clrMapOvr>
</p:sld>
</file>