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5bf9da7d0341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5dc563f4664d2c"/>
  </p:sldMasterIdLst>
  <p:sldIdLst>
    <p:sldId xmlns:r="http://schemas.openxmlformats.org/officeDocument/2006/relationships" id="256" r:id="R675b764eb1bb4f93"/>
    <p:sldId xmlns:r="http://schemas.openxmlformats.org/officeDocument/2006/relationships" id="257" r:id="R82d66d1acca74e89"/>
    <p:sldId xmlns:r="http://schemas.openxmlformats.org/officeDocument/2006/relationships" id="258" r:id="Rb46b54803986415b"/>
    <p:sldId xmlns:r="http://schemas.openxmlformats.org/officeDocument/2006/relationships" id="259" r:id="R65c0c51126a74107"/>
    <p:sldId xmlns:r="http://schemas.openxmlformats.org/officeDocument/2006/relationships" id="260" r:id="R6029c9d9ffc540e5"/>
    <p:sldId xmlns:r="http://schemas.openxmlformats.org/officeDocument/2006/relationships" id="261" r:id="R8802e14b7e8f45dd"/>
    <p:sldId xmlns:r="http://schemas.openxmlformats.org/officeDocument/2006/relationships" id="262" r:id="R2c08cfed4a8247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dc563f4664d2c" /><Relationship Type="http://schemas.openxmlformats.org/officeDocument/2006/relationships/slide" Target="/ppt/slides/slide1.xml" Id="R675b764eb1bb4f93" /><Relationship Type="http://schemas.openxmlformats.org/officeDocument/2006/relationships/slide" Target="/ppt/slides/slide2.xml" Id="R82d66d1acca74e89" /><Relationship Type="http://schemas.openxmlformats.org/officeDocument/2006/relationships/slide" Target="/ppt/slides/slide3.xml" Id="Rb46b54803986415b" /><Relationship Type="http://schemas.openxmlformats.org/officeDocument/2006/relationships/slide" Target="/ppt/slides/slide4.xml" Id="R65c0c51126a74107" /><Relationship Type="http://schemas.openxmlformats.org/officeDocument/2006/relationships/slide" Target="/ppt/slides/slide5.xml" Id="R6029c9d9ffc540e5" /><Relationship Type="http://schemas.openxmlformats.org/officeDocument/2006/relationships/slide" Target="/ppt/slides/slide6.xml" Id="R8802e14b7e8f45dd" /><Relationship Type="http://schemas.openxmlformats.org/officeDocument/2006/relationships/slide" Target="/ppt/slides/slide7.xml" Id="R2c08cfed4a8247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2af2edf5746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525fe68974b5b" /><Relationship Type="http://schemas.openxmlformats.org/officeDocument/2006/relationships/theme" Target="/ppt/slideMasters/theme/theme1.xml" Id="Rdad8e94416b149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e525fe68974b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30c94ca8044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cb9607d754a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899b1513e4e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43e2abae74c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421219b3941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2dbc36e754e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1f17363774e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BAA AS ble etablert [år] og holder til i Hurdal.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624 335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21 979 252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22 046 414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AAMOLD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Aamold, Knaimoen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2090 Hurdal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912 320 251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BAA AS</a:t>
            </a:r>
          </a:p>
        </p:txBody>
      </p:sp>
    </p:spTree>
  </p:cSld>
  <p:clrMapOvr>
    <a:masterClrMapping xmlns:a="http://schemas.openxmlformats.org/drawingml/2006/main"/>
  </p:clrMapOvr>
</p:sld>
</file>