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be0fb361e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0671f78c54ef3"/>
  </p:sldMasterIdLst>
  <p:sldIdLst>
    <p:sldId xmlns:r="http://schemas.openxmlformats.org/officeDocument/2006/relationships" id="256" r:id="Rdc7b88efb62346b5"/>
    <p:sldId xmlns:r="http://schemas.openxmlformats.org/officeDocument/2006/relationships" id="257" r:id="Rf4cd3cec74a7464d"/>
    <p:sldId xmlns:r="http://schemas.openxmlformats.org/officeDocument/2006/relationships" id="258" r:id="R978cd0c59b394013"/>
    <p:sldId xmlns:r="http://schemas.openxmlformats.org/officeDocument/2006/relationships" id="259" r:id="R617f945bbf5f470e"/>
    <p:sldId xmlns:r="http://schemas.openxmlformats.org/officeDocument/2006/relationships" id="260" r:id="Rac7dcb9df75b4988"/>
    <p:sldId xmlns:r="http://schemas.openxmlformats.org/officeDocument/2006/relationships" id="261" r:id="R4a83e6e8a7b3405f"/>
    <p:sldId xmlns:r="http://schemas.openxmlformats.org/officeDocument/2006/relationships" id="262" r:id="R849ddfe322c4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0671f78c54ef3" /><Relationship Type="http://schemas.openxmlformats.org/officeDocument/2006/relationships/slide" Target="/ppt/slides/slide1.xml" Id="Rdc7b88efb62346b5" /><Relationship Type="http://schemas.openxmlformats.org/officeDocument/2006/relationships/slide" Target="/ppt/slides/slide2.xml" Id="Rf4cd3cec74a7464d" /><Relationship Type="http://schemas.openxmlformats.org/officeDocument/2006/relationships/slide" Target="/ppt/slides/slide3.xml" Id="R978cd0c59b394013" /><Relationship Type="http://schemas.openxmlformats.org/officeDocument/2006/relationships/slide" Target="/ppt/slides/slide4.xml" Id="R617f945bbf5f470e" /><Relationship Type="http://schemas.openxmlformats.org/officeDocument/2006/relationships/slide" Target="/ppt/slides/slide5.xml" Id="Rac7dcb9df75b4988" /><Relationship Type="http://schemas.openxmlformats.org/officeDocument/2006/relationships/slide" Target="/ppt/slides/slide6.xml" Id="R4a83e6e8a7b3405f" /><Relationship Type="http://schemas.openxmlformats.org/officeDocument/2006/relationships/slide" Target="/ppt/slides/slide7.xml" Id="R849ddfe322c4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419825172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197693fed4dbc" /><Relationship Type="http://schemas.openxmlformats.org/officeDocument/2006/relationships/theme" Target="/ppt/slideMasters/theme/theme1.xml" Id="R74cf40fc3db5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197693fed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966786791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74f5a6eed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50d0a9f3f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e2b77f57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c76daddd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3d99f97e1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adc5d6ca2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GRUPPEN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19 682 608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20 799 907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JMC HOLDING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JMC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HOLDING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TVERBERG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71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912 321 789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GRUPPEN AS</a:t>
            </a:r>
          </a:p>
        </p:txBody>
      </p:sp>
    </p:spTree>
  </p:cSld>
  <p:clrMapOvr>
    <a:masterClrMapping xmlns:a="http://schemas.openxmlformats.org/drawingml/2006/main"/>
  </p:clrMapOvr>
</p:sld>
</file>