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3a2ff6085e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334d77703d463b"/>
  </p:sldMasterIdLst>
  <p:sldIdLst>
    <p:sldId xmlns:r="http://schemas.openxmlformats.org/officeDocument/2006/relationships" id="256" r:id="R0748d2a9b3cd41b9"/>
    <p:sldId xmlns:r="http://schemas.openxmlformats.org/officeDocument/2006/relationships" id="257" r:id="R4c6c491dec594457"/>
    <p:sldId xmlns:r="http://schemas.openxmlformats.org/officeDocument/2006/relationships" id="258" r:id="Ra57fd19ea8294fd4"/>
    <p:sldId xmlns:r="http://schemas.openxmlformats.org/officeDocument/2006/relationships" id="259" r:id="Rb2505ad57dc442a5"/>
    <p:sldId xmlns:r="http://schemas.openxmlformats.org/officeDocument/2006/relationships" id="260" r:id="Re0953e8d338940fa"/>
    <p:sldId xmlns:r="http://schemas.openxmlformats.org/officeDocument/2006/relationships" id="261" r:id="R4663229ca4ea4a56"/>
    <p:sldId xmlns:r="http://schemas.openxmlformats.org/officeDocument/2006/relationships" id="262" r:id="R9915d929c9bd49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334d77703d463b" /><Relationship Type="http://schemas.openxmlformats.org/officeDocument/2006/relationships/slide" Target="/ppt/slides/slide1.xml" Id="R0748d2a9b3cd41b9" /><Relationship Type="http://schemas.openxmlformats.org/officeDocument/2006/relationships/slide" Target="/ppt/slides/slide2.xml" Id="R4c6c491dec594457" /><Relationship Type="http://schemas.openxmlformats.org/officeDocument/2006/relationships/slide" Target="/ppt/slides/slide3.xml" Id="Ra57fd19ea8294fd4" /><Relationship Type="http://schemas.openxmlformats.org/officeDocument/2006/relationships/slide" Target="/ppt/slides/slide4.xml" Id="Rb2505ad57dc442a5" /><Relationship Type="http://schemas.openxmlformats.org/officeDocument/2006/relationships/slide" Target="/ppt/slides/slide5.xml" Id="Re0953e8d338940fa" /><Relationship Type="http://schemas.openxmlformats.org/officeDocument/2006/relationships/slide" Target="/ppt/slides/slide6.xml" Id="R4663229ca4ea4a56" /><Relationship Type="http://schemas.openxmlformats.org/officeDocument/2006/relationships/slide" Target="/ppt/slides/slide7.xml" Id="R9915d929c9bd49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3c6c5ab684b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d38098f544a66" /><Relationship Type="http://schemas.openxmlformats.org/officeDocument/2006/relationships/theme" Target="/ppt/slideMasters/theme/theme1.xml" Id="R38657a944fc74f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1d38098f54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ac5275198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81793de3449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e6f2316994d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c2b1170e747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0b2362e42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de8832a544b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77fcc6f4347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HBTK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HBTK INVEST AS ble etablert [år] og holder til i Morvik.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883 818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HANS BJARTE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 Bjarte Paulsen, Solbrekken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5122 Morvik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912 326 225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HBTK INVEST AS</a:t>
            </a:r>
          </a:p>
        </p:txBody>
      </p:sp>
    </p:spTree>
  </p:cSld>
  <p:clrMapOvr>
    <a:masterClrMapping xmlns:a="http://schemas.openxmlformats.org/drawingml/2006/main"/>
  </p:clrMapOvr>
</p:sld>
</file>