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0ee553715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9b26cd2964d1a"/>
  </p:sldMasterIdLst>
  <p:sldIdLst>
    <p:sldId xmlns:r="http://schemas.openxmlformats.org/officeDocument/2006/relationships" id="256" r:id="Rb964f11a4d6c4bcd"/>
    <p:sldId xmlns:r="http://schemas.openxmlformats.org/officeDocument/2006/relationships" id="257" r:id="Rf8a60a7f0f754a10"/>
    <p:sldId xmlns:r="http://schemas.openxmlformats.org/officeDocument/2006/relationships" id="258" r:id="R7cbb9e42cfbc47c9"/>
    <p:sldId xmlns:r="http://schemas.openxmlformats.org/officeDocument/2006/relationships" id="259" r:id="R45405e0d3f3444fe"/>
    <p:sldId xmlns:r="http://schemas.openxmlformats.org/officeDocument/2006/relationships" id="260" r:id="R96ea81e8eee2492b"/>
    <p:sldId xmlns:r="http://schemas.openxmlformats.org/officeDocument/2006/relationships" id="261" r:id="R8f1bf5a695cc4a8e"/>
    <p:sldId xmlns:r="http://schemas.openxmlformats.org/officeDocument/2006/relationships" id="262" r:id="Reb5102180ad4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b26cd2964d1a" /><Relationship Type="http://schemas.openxmlformats.org/officeDocument/2006/relationships/slide" Target="/ppt/slides/slide1.xml" Id="Rb964f11a4d6c4bcd" /><Relationship Type="http://schemas.openxmlformats.org/officeDocument/2006/relationships/slide" Target="/ppt/slides/slide2.xml" Id="Rf8a60a7f0f754a10" /><Relationship Type="http://schemas.openxmlformats.org/officeDocument/2006/relationships/slide" Target="/ppt/slides/slide3.xml" Id="R7cbb9e42cfbc47c9" /><Relationship Type="http://schemas.openxmlformats.org/officeDocument/2006/relationships/slide" Target="/ppt/slides/slide4.xml" Id="R45405e0d3f3444fe" /><Relationship Type="http://schemas.openxmlformats.org/officeDocument/2006/relationships/slide" Target="/ppt/slides/slide5.xml" Id="R96ea81e8eee2492b" /><Relationship Type="http://schemas.openxmlformats.org/officeDocument/2006/relationships/slide" Target="/ppt/slides/slide6.xml" Id="R8f1bf5a695cc4a8e" /><Relationship Type="http://schemas.openxmlformats.org/officeDocument/2006/relationships/slide" Target="/ppt/slides/slide7.xml" Id="Reb5102180ad4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92dec66d8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ac37ae1a41d6" /><Relationship Type="http://schemas.openxmlformats.org/officeDocument/2006/relationships/theme" Target="/ppt/slideMasters/theme/theme1.xml" Id="R5cde9391793e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3ac37ae1a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5f4add6a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66969c2e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a528f5f9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42548236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3b7dfc1a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23f20a2b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4ff07902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JØRGENSEN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JØRGENSEN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−7 901 650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FURUVARP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FREDRIKSHALD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CASPERSEN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JØRGENSEN INVEST AS</a:t>
            </a:r>
          </a:p>
        </p:txBody>
      </p:sp>
    </p:spTree>
  </p:cSld>
  <p:clrMapOvr>
    <a:masterClrMapping xmlns:a="http://schemas.openxmlformats.org/drawingml/2006/main"/>
  </p:clrMapOvr>
</p:sld>
</file>