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3a72d59c7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1bd6a1f914093"/>
  </p:sldMasterIdLst>
  <p:sldIdLst>
    <p:sldId xmlns:r="http://schemas.openxmlformats.org/officeDocument/2006/relationships" id="256" r:id="R9bebde38f10f4c41"/>
    <p:sldId xmlns:r="http://schemas.openxmlformats.org/officeDocument/2006/relationships" id="257" r:id="R2ae4d1a4a8bd454a"/>
    <p:sldId xmlns:r="http://schemas.openxmlformats.org/officeDocument/2006/relationships" id="258" r:id="R1723fd2c003e4412"/>
    <p:sldId xmlns:r="http://schemas.openxmlformats.org/officeDocument/2006/relationships" id="259" r:id="Rbdc7d8d24a1f41dd"/>
    <p:sldId xmlns:r="http://schemas.openxmlformats.org/officeDocument/2006/relationships" id="260" r:id="Rc06fcd331e2847bd"/>
    <p:sldId xmlns:r="http://schemas.openxmlformats.org/officeDocument/2006/relationships" id="261" r:id="R0cd8177ec4d44576"/>
    <p:sldId xmlns:r="http://schemas.openxmlformats.org/officeDocument/2006/relationships" id="262" r:id="R0c923314f944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bd6a1f914093" /><Relationship Type="http://schemas.openxmlformats.org/officeDocument/2006/relationships/slide" Target="/ppt/slides/slide1.xml" Id="R9bebde38f10f4c41" /><Relationship Type="http://schemas.openxmlformats.org/officeDocument/2006/relationships/slide" Target="/ppt/slides/slide2.xml" Id="R2ae4d1a4a8bd454a" /><Relationship Type="http://schemas.openxmlformats.org/officeDocument/2006/relationships/slide" Target="/ppt/slides/slide3.xml" Id="R1723fd2c003e4412" /><Relationship Type="http://schemas.openxmlformats.org/officeDocument/2006/relationships/slide" Target="/ppt/slides/slide4.xml" Id="Rbdc7d8d24a1f41dd" /><Relationship Type="http://schemas.openxmlformats.org/officeDocument/2006/relationships/slide" Target="/ppt/slides/slide5.xml" Id="Rc06fcd331e2847bd" /><Relationship Type="http://schemas.openxmlformats.org/officeDocument/2006/relationships/slide" Target="/ppt/slides/slide6.xml" Id="R0cd8177ec4d44576" /><Relationship Type="http://schemas.openxmlformats.org/officeDocument/2006/relationships/slide" Target="/ppt/slides/slide7.xml" Id="R0c923314f944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a3ceb5f0a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b7b30d2f466f" /><Relationship Type="http://schemas.openxmlformats.org/officeDocument/2006/relationships/theme" Target="/ppt/slideMasters/theme/theme1.xml" Id="R69423e3bb275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eb7b30d2f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1ca7f51a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108b01bd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027592d0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c749af95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67de9713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cc6a330e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98d5048e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SKJERPING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 KÅRE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Einar Skjerping,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 INVEST AS</a:t>
            </a:r>
          </a:p>
        </p:txBody>
      </p:sp>
    </p:spTree>
  </p:cSld>
  <p:clrMapOvr>
    <a:masterClrMapping xmlns:a="http://schemas.openxmlformats.org/drawingml/2006/main"/>
  </p:clrMapOvr>
</p:sld>
</file>