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82d369ce8a45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ac838cf8a440a6"/>
  </p:sldMasterIdLst>
  <p:sldIdLst>
    <p:sldId xmlns:r="http://schemas.openxmlformats.org/officeDocument/2006/relationships" id="256" r:id="R6e8ea63ef8c04603"/>
    <p:sldId xmlns:r="http://schemas.openxmlformats.org/officeDocument/2006/relationships" id="257" r:id="Rff2b1673ac434fa2"/>
    <p:sldId xmlns:r="http://schemas.openxmlformats.org/officeDocument/2006/relationships" id="258" r:id="Rd2fc9977ce6a4280"/>
    <p:sldId xmlns:r="http://schemas.openxmlformats.org/officeDocument/2006/relationships" id="259" r:id="R7626322f20cc4d6a"/>
    <p:sldId xmlns:r="http://schemas.openxmlformats.org/officeDocument/2006/relationships" id="260" r:id="Rd43c5ce158ef4d21"/>
    <p:sldId xmlns:r="http://schemas.openxmlformats.org/officeDocument/2006/relationships" id="261" r:id="R87c451e533624b31"/>
    <p:sldId xmlns:r="http://schemas.openxmlformats.org/officeDocument/2006/relationships" id="262" r:id="Rc815d6254c984f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c838cf8a440a6" /><Relationship Type="http://schemas.openxmlformats.org/officeDocument/2006/relationships/slide" Target="/ppt/slides/slide1.xml" Id="R6e8ea63ef8c04603" /><Relationship Type="http://schemas.openxmlformats.org/officeDocument/2006/relationships/slide" Target="/ppt/slides/slide2.xml" Id="Rff2b1673ac434fa2" /><Relationship Type="http://schemas.openxmlformats.org/officeDocument/2006/relationships/slide" Target="/ppt/slides/slide3.xml" Id="Rd2fc9977ce6a4280" /><Relationship Type="http://schemas.openxmlformats.org/officeDocument/2006/relationships/slide" Target="/ppt/slides/slide4.xml" Id="R7626322f20cc4d6a" /><Relationship Type="http://schemas.openxmlformats.org/officeDocument/2006/relationships/slide" Target="/ppt/slides/slide5.xml" Id="Rd43c5ce158ef4d21" /><Relationship Type="http://schemas.openxmlformats.org/officeDocument/2006/relationships/slide" Target="/ppt/slides/slide6.xml" Id="R87c451e533624b31" /><Relationship Type="http://schemas.openxmlformats.org/officeDocument/2006/relationships/slide" Target="/ppt/slides/slide7.xml" Id="Rc815d6254c984f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7ebd8ece54f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1c74206f64c85" /><Relationship Type="http://schemas.openxmlformats.org/officeDocument/2006/relationships/theme" Target="/ppt/slideMasters/theme/theme1.xml" Id="R5b5ff1dc3fe349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d1c74206f64c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af55b05c344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876f89b7e47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139b00006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77b6b504f46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709633afd49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c85ef2d6049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4dfefccb64e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BLÅFJELL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BLÅFJELL MASKIN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2 600 366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333 937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985 494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HAYERS ANTHONY MAURICE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Bjørkavåggjerdet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912 331 288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BLÅFJELL MASKIN AS</a:t>
            </a:r>
          </a:p>
        </p:txBody>
      </p:sp>
    </p:spTree>
  </p:cSld>
  <p:clrMapOvr>
    <a:masterClrMapping xmlns:a="http://schemas.openxmlformats.org/drawingml/2006/main"/>
  </p:clrMapOvr>
</p:sld>
</file>