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090a7fec1f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9a3a3aa0e44f7"/>
  </p:sldMasterIdLst>
  <p:sldIdLst>
    <p:sldId xmlns:r="http://schemas.openxmlformats.org/officeDocument/2006/relationships" id="256" r:id="Rd0bd852bee744256"/>
    <p:sldId xmlns:r="http://schemas.openxmlformats.org/officeDocument/2006/relationships" id="257" r:id="R366cd93c678c480c"/>
    <p:sldId xmlns:r="http://schemas.openxmlformats.org/officeDocument/2006/relationships" id="258" r:id="R5c336595ff1e49a7"/>
    <p:sldId xmlns:r="http://schemas.openxmlformats.org/officeDocument/2006/relationships" id="259" r:id="R552520c1c14f4491"/>
    <p:sldId xmlns:r="http://schemas.openxmlformats.org/officeDocument/2006/relationships" id="260" r:id="Ra1a685c2077b41f9"/>
    <p:sldId xmlns:r="http://schemas.openxmlformats.org/officeDocument/2006/relationships" id="261" r:id="R40bb686ea3924860"/>
    <p:sldId xmlns:r="http://schemas.openxmlformats.org/officeDocument/2006/relationships" id="262" r:id="R2da5eb73bdfb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9a3a3aa0e44f7" /><Relationship Type="http://schemas.openxmlformats.org/officeDocument/2006/relationships/slide" Target="/ppt/slides/slide1.xml" Id="Rd0bd852bee744256" /><Relationship Type="http://schemas.openxmlformats.org/officeDocument/2006/relationships/slide" Target="/ppt/slides/slide2.xml" Id="R366cd93c678c480c" /><Relationship Type="http://schemas.openxmlformats.org/officeDocument/2006/relationships/slide" Target="/ppt/slides/slide3.xml" Id="R5c336595ff1e49a7" /><Relationship Type="http://schemas.openxmlformats.org/officeDocument/2006/relationships/slide" Target="/ppt/slides/slide4.xml" Id="R552520c1c14f4491" /><Relationship Type="http://schemas.openxmlformats.org/officeDocument/2006/relationships/slide" Target="/ppt/slides/slide5.xml" Id="Ra1a685c2077b41f9" /><Relationship Type="http://schemas.openxmlformats.org/officeDocument/2006/relationships/slide" Target="/ppt/slides/slide6.xml" Id="R40bb686ea3924860" /><Relationship Type="http://schemas.openxmlformats.org/officeDocument/2006/relationships/slide" Target="/ppt/slides/slide7.xml" Id="R2da5eb73bdfb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8c61e586d41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6ef49e6c748d5" /><Relationship Type="http://schemas.openxmlformats.org/officeDocument/2006/relationships/theme" Target="/ppt/slideMasters/theme/theme1.xml" Id="R4e9c3323d6a446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e6ef49e6c748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05e666e7043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e13d77d15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a20bf2ee84e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a386906cc43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ca2793d71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64116b02f46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d4d2322b642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STÅLE RAASTAD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912 332 160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