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3967d52e0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117fc3b0f24aaf"/>
  </p:sldMasterIdLst>
  <p:sldIdLst>
    <p:sldId xmlns:r="http://schemas.openxmlformats.org/officeDocument/2006/relationships" id="256" r:id="R54f4fa9b73f34615"/>
    <p:sldId xmlns:r="http://schemas.openxmlformats.org/officeDocument/2006/relationships" id="257" r:id="R0c2b3ef194b54079"/>
    <p:sldId xmlns:r="http://schemas.openxmlformats.org/officeDocument/2006/relationships" id="258" r:id="Rb262b2077bfa411f"/>
    <p:sldId xmlns:r="http://schemas.openxmlformats.org/officeDocument/2006/relationships" id="259" r:id="Rbff3943af3c3445c"/>
    <p:sldId xmlns:r="http://schemas.openxmlformats.org/officeDocument/2006/relationships" id="260" r:id="R07ea8bc1db0d44d1"/>
    <p:sldId xmlns:r="http://schemas.openxmlformats.org/officeDocument/2006/relationships" id="261" r:id="Rc5f2c9817aa346de"/>
    <p:sldId xmlns:r="http://schemas.openxmlformats.org/officeDocument/2006/relationships" id="262" r:id="R9bb9cdbf7410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17fc3b0f24aaf" /><Relationship Type="http://schemas.openxmlformats.org/officeDocument/2006/relationships/slide" Target="/ppt/slides/slide1.xml" Id="R54f4fa9b73f34615" /><Relationship Type="http://schemas.openxmlformats.org/officeDocument/2006/relationships/slide" Target="/ppt/slides/slide2.xml" Id="R0c2b3ef194b54079" /><Relationship Type="http://schemas.openxmlformats.org/officeDocument/2006/relationships/slide" Target="/ppt/slides/slide3.xml" Id="Rb262b2077bfa411f" /><Relationship Type="http://schemas.openxmlformats.org/officeDocument/2006/relationships/slide" Target="/ppt/slides/slide4.xml" Id="Rbff3943af3c3445c" /><Relationship Type="http://schemas.openxmlformats.org/officeDocument/2006/relationships/slide" Target="/ppt/slides/slide5.xml" Id="R07ea8bc1db0d44d1" /><Relationship Type="http://schemas.openxmlformats.org/officeDocument/2006/relationships/slide" Target="/ppt/slides/slide6.xml" Id="Rc5f2c9817aa346de" /><Relationship Type="http://schemas.openxmlformats.org/officeDocument/2006/relationships/slide" Target="/ppt/slides/slide7.xml" Id="R9bb9cdbf7410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54628d6b7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64dd23d3443c" /><Relationship Type="http://schemas.openxmlformats.org/officeDocument/2006/relationships/theme" Target="/ppt/slideMasters/theme/theme1.xml" Id="Rbb4c00709b6d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8e64dd23d3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19187298f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3d43cb3fa46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3fdaa6127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dbcbf97ab40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d46e31d10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f2505337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d8790c74148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EKOM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10 010 907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1 078 448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4 783 975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 PROSJEKT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FALLET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TELLUS HOLDING AS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2K SPAR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GUDBRANDSPLASS SIGURD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HTT HOLDING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kontakt@ekomas.no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www.ekomas.no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912 342 344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EKOM AS</a:t>
            </a:r>
          </a:p>
        </p:txBody>
      </p:sp>
    </p:spTree>
  </p:cSld>
  <p:clrMapOvr>
    <a:masterClrMapping xmlns:a="http://schemas.openxmlformats.org/drawingml/2006/main"/>
  </p:clrMapOvr>
</p:sld>
</file>