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8a66406624d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e386cbab14602"/>
  </p:sldMasterIdLst>
  <p:sldIdLst>
    <p:sldId xmlns:r="http://schemas.openxmlformats.org/officeDocument/2006/relationships" id="256" r:id="R303e37d35c6b4755"/>
    <p:sldId xmlns:r="http://schemas.openxmlformats.org/officeDocument/2006/relationships" id="257" r:id="Rddfeefa9fdb6431c"/>
    <p:sldId xmlns:r="http://schemas.openxmlformats.org/officeDocument/2006/relationships" id="258" r:id="Rb3bc9c6a95614372"/>
    <p:sldId xmlns:r="http://schemas.openxmlformats.org/officeDocument/2006/relationships" id="259" r:id="Rdd7d3a6f57f94c17"/>
    <p:sldId xmlns:r="http://schemas.openxmlformats.org/officeDocument/2006/relationships" id="260" r:id="Rce8228a2165a4a52"/>
    <p:sldId xmlns:r="http://schemas.openxmlformats.org/officeDocument/2006/relationships" id="261" r:id="Rb4e03217747b4017"/>
    <p:sldId xmlns:r="http://schemas.openxmlformats.org/officeDocument/2006/relationships" id="262" r:id="R913d7ff56c3f4e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e386cbab14602" /><Relationship Type="http://schemas.openxmlformats.org/officeDocument/2006/relationships/slide" Target="/ppt/slides/slide1.xml" Id="R303e37d35c6b4755" /><Relationship Type="http://schemas.openxmlformats.org/officeDocument/2006/relationships/slide" Target="/ppt/slides/slide2.xml" Id="Rddfeefa9fdb6431c" /><Relationship Type="http://schemas.openxmlformats.org/officeDocument/2006/relationships/slide" Target="/ppt/slides/slide3.xml" Id="Rb3bc9c6a95614372" /><Relationship Type="http://schemas.openxmlformats.org/officeDocument/2006/relationships/slide" Target="/ppt/slides/slide4.xml" Id="Rdd7d3a6f57f94c17" /><Relationship Type="http://schemas.openxmlformats.org/officeDocument/2006/relationships/slide" Target="/ppt/slides/slide5.xml" Id="Rce8228a2165a4a52" /><Relationship Type="http://schemas.openxmlformats.org/officeDocument/2006/relationships/slide" Target="/ppt/slides/slide6.xml" Id="Rb4e03217747b4017" /><Relationship Type="http://schemas.openxmlformats.org/officeDocument/2006/relationships/slide" Target="/ppt/slides/slide7.xml" Id="R913d7ff56c3f4e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017c8091ee40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a22d720b547ca" /><Relationship Type="http://schemas.openxmlformats.org/officeDocument/2006/relationships/theme" Target="/ppt/slideMasters/theme/theme1.xml" Id="Re6e540258b794f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6a22d720b547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d39707d0e44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825af8a3b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3a8d5e001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b057982d449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859aee97043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51526ecb04c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c7dee08d04f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BERGY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2 341 343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8 358 242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9 848 385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EYOLF BERGSENG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Samvirkeveien 23A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912 350 797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BERGY INVEST AS</a:t>
            </a:r>
          </a:p>
        </p:txBody>
      </p:sp>
    </p:spTree>
  </p:cSld>
  <p:clrMapOvr>
    <a:masterClrMapping xmlns:a="http://schemas.openxmlformats.org/drawingml/2006/main"/>
  </p:clrMapOvr>
</p:sld>
</file>