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fbe388fe74e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966d2bb0dd4ac3"/>
  </p:sldMasterIdLst>
  <p:sldIdLst>
    <p:sldId xmlns:r="http://schemas.openxmlformats.org/officeDocument/2006/relationships" id="256" r:id="R06c44cccd77541a0"/>
    <p:sldId xmlns:r="http://schemas.openxmlformats.org/officeDocument/2006/relationships" id="257" r:id="Rdb5e8f6e754a42b3"/>
    <p:sldId xmlns:r="http://schemas.openxmlformats.org/officeDocument/2006/relationships" id="258" r:id="R75789848181a46e2"/>
    <p:sldId xmlns:r="http://schemas.openxmlformats.org/officeDocument/2006/relationships" id="259" r:id="R1fa111e7d4c6436c"/>
    <p:sldId xmlns:r="http://schemas.openxmlformats.org/officeDocument/2006/relationships" id="260" r:id="Rf3c520c4c7714cd5"/>
    <p:sldId xmlns:r="http://schemas.openxmlformats.org/officeDocument/2006/relationships" id="261" r:id="Rd4d3be0b11f14468"/>
    <p:sldId xmlns:r="http://schemas.openxmlformats.org/officeDocument/2006/relationships" id="262" r:id="R21dd0d20239f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66d2bb0dd4ac3" /><Relationship Type="http://schemas.openxmlformats.org/officeDocument/2006/relationships/slide" Target="/ppt/slides/slide1.xml" Id="R06c44cccd77541a0" /><Relationship Type="http://schemas.openxmlformats.org/officeDocument/2006/relationships/slide" Target="/ppt/slides/slide2.xml" Id="Rdb5e8f6e754a42b3" /><Relationship Type="http://schemas.openxmlformats.org/officeDocument/2006/relationships/slide" Target="/ppt/slides/slide3.xml" Id="R75789848181a46e2" /><Relationship Type="http://schemas.openxmlformats.org/officeDocument/2006/relationships/slide" Target="/ppt/slides/slide4.xml" Id="R1fa111e7d4c6436c" /><Relationship Type="http://schemas.openxmlformats.org/officeDocument/2006/relationships/slide" Target="/ppt/slides/slide5.xml" Id="Rf3c520c4c7714cd5" /><Relationship Type="http://schemas.openxmlformats.org/officeDocument/2006/relationships/slide" Target="/ppt/slides/slide6.xml" Id="Rd4d3be0b11f14468" /><Relationship Type="http://schemas.openxmlformats.org/officeDocument/2006/relationships/slide" Target="/ppt/slides/slide7.xml" Id="R21dd0d20239f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ba6cae1af48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897285b454c15" /><Relationship Type="http://schemas.openxmlformats.org/officeDocument/2006/relationships/theme" Target="/ppt/slideMasters/theme/theme1.xml" Id="R72790dc3b598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897285b45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c637afffc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613a58777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c98f82885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646e0cd6d45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3e9c02cf2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d98dc5d8243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61b794068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FINANSCO FORRETNINGSFØRSEL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FINANSCO FORRETNINGSFØRSEL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7 411 881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−462 676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−328 312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2 221 327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FINANSCO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JO SIGURD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48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post@finansco.no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912 357 031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FORRETNINGSFØRSEL AS</a:t>
            </a:r>
          </a:p>
        </p:txBody>
      </p:sp>
    </p:spTree>
  </p:cSld>
  <p:clrMapOvr>
    <a:masterClrMapping xmlns:a="http://schemas.openxmlformats.org/drawingml/2006/main"/>
  </p:clrMapOvr>
</p:sld>
</file>