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f1851d58cc4e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344f86a404b39"/>
  </p:sldMasterIdLst>
  <p:sldIdLst>
    <p:sldId xmlns:r="http://schemas.openxmlformats.org/officeDocument/2006/relationships" id="256" r:id="R44fd36f241eb4df3"/>
    <p:sldId xmlns:r="http://schemas.openxmlformats.org/officeDocument/2006/relationships" id="257" r:id="Rba402d6144624e07"/>
    <p:sldId xmlns:r="http://schemas.openxmlformats.org/officeDocument/2006/relationships" id="258" r:id="R99d0cd0fee544107"/>
    <p:sldId xmlns:r="http://schemas.openxmlformats.org/officeDocument/2006/relationships" id="259" r:id="R7f1d4c11b82846b5"/>
    <p:sldId xmlns:r="http://schemas.openxmlformats.org/officeDocument/2006/relationships" id="260" r:id="Re7a71118b24b49f0"/>
    <p:sldId xmlns:r="http://schemas.openxmlformats.org/officeDocument/2006/relationships" id="261" r:id="Rc09d362e6ec5489e"/>
    <p:sldId xmlns:r="http://schemas.openxmlformats.org/officeDocument/2006/relationships" id="262" r:id="Rc8fd984d362749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344f86a404b39" /><Relationship Type="http://schemas.openxmlformats.org/officeDocument/2006/relationships/slide" Target="/ppt/slides/slide1.xml" Id="R44fd36f241eb4df3" /><Relationship Type="http://schemas.openxmlformats.org/officeDocument/2006/relationships/slide" Target="/ppt/slides/slide2.xml" Id="Rba402d6144624e07" /><Relationship Type="http://schemas.openxmlformats.org/officeDocument/2006/relationships/slide" Target="/ppt/slides/slide3.xml" Id="R99d0cd0fee544107" /><Relationship Type="http://schemas.openxmlformats.org/officeDocument/2006/relationships/slide" Target="/ppt/slides/slide4.xml" Id="R7f1d4c11b82846b5" /><Relationship Type="http://schemas.openxmlformats.org/officeDocument/2006/relationships/slide" Target="/ppt/slides/slide5.xml" Id="Re7a71118b24b49f0" /><Relationship Type="http://schemas.openxmlformats.org/officeDocument/2006/relationships/slide" Target="/ppt/slides/slide6.xml" Id="Rc09d362e6ec5489e" /><Relationship Type="http://schemas.openxmlformats.org/officeDocument/2006/relationships/slide" Target="/ppt/slides/slide7.xml" Id="Rc8fd984d362749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b1877b393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97e4fc08c4162" /><Relationship Type="http://schemas.openxmlformats.org/officeDocument/2006/relationships/theme" Target="/ppt/slideMasters/theme/theme1.xml" Id="Re4caa5b79c4f40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97e4fc08c41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3be808a5e42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cb240c2ae4c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ebbe11bba42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2027248ba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1721d193e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d9e74b54843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8db143d5942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CONNECT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CONNECT AS ble etablert [år] og holder til i Vormsund.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1 785 761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GAUTE 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Kongsvingervegen 1698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2160 Vormsund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912 370 054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CONNECT AS</a:t>
            </a:r>
          </a:p>
        </p:txBody>
      </p:sp>
    </p:spTree>
  </p:cSld>
  <p:clrMapOvr>
    <a:masterClrMapping xmlns:a="http://schemas.openxmlformats.org/drawingml/2006/main"/>
  </p:clrMapOvr>
</p:sld>
</file>