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cd330bfe449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a502cd50bc48c8"/>
  </p:sldMasterIdLst>
  <p:sldIdLst>
    <p:sldId xmlns:r="http://schemas.openxmlformats.org/officeDocument/2006/relationships" id="256" r:id="Rff1351e3312e4fc6"/>
    <p:sldId xmlns:r="http://schemas.openxmlformats.org/officeDocument/2006/relationships" id="257" r:id="R24e2d799aa1043d1"/>
    <p:sldId xmlns:r="http://schemas.openxmlformats.org/officeDocument/2006/relationships" id="258" r:id="R6306644ff0ef4356"/>
    <p:sldId xmlns:r="http://schemas.openxmlformats.org/officeDocument/2006/relationships" id="259" r:id="Rd171faff42f04378"/>
    <p:sldId xmlns:r="http://schemas.openxmlformats.org/officeDocument/2006/relationships" id="260" r:id="Re3620fbfc54b4c9b"/>
    <p:sldId xmlns:r="http://schemas.openxmlformats.org/officeDocument/2006/relationships" id="261" r:id="Rfe204171913c4149"/>
    <p:sldId xmlns:r="http://schemas.openxmlformats.org/officeDocument/2006/relationships" id="262" r:id="Re6c35590f9ac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502cd50bc48c8" /><Relationship Type="http://schemas.openxmlformats.org/officeDocument/2006/relationships/slide" Target="/ppt/slides/slide1.xml" Id="Rff1351e3312e4fc6" /><Relationship Type="http://schemas.openxmlformats.org/officeDocument/2006/relationships/slide" Target="/ppt/slides/slide2.xml" Id="R24e2d799aa1043d1" /><Relationship Type="http://schemas.openxmlformats.org/officeDocument/2006/relationships/slide" Target="/ppt/slides/slide3.xml" Id="R6306644ff0ef4356" /><Relationship Type="http://schemas.openxmlformats.org/officeDocument/2006/relationships/slide" Target="/ppt/slides/slide4.xml" Id="Rd171faff42f04378" /><Relationship Type="http://schemas.openxmlformats.org/officeDocument/2006/relationships/slide" Target="/ppt/slides/slide5.xml" Id="Re3620fbfc54b4c9b" /><Relationship Type="http://schemas.openxmlformats.org/officeDocument/2006/relationships/slide" Target="/ppt/slides/slide6.xml" Id="Rfe204171913c4149" /><Relationship Type="http://schemas.openxmlformats.org/officeDocument/2006/relationships/slide" Target="/ppt/slides/slide7.xml" Id="Re6c35590f9ac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716d63aea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e770193e24b45" /><Relationship Type="http://schemas.openxmlformats.org/officeDocument/2006/relationships/theme" Target="/ppt/slideMasters/theme/theme1.xml" Id="R237a0d691f70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ce770193e2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9dfdd91cb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9bf79a576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8b9f77f2e48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81155ff444e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d8cf5caab42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c8943363c49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0129024f5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11 813 329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DOKKEN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Vigs gate 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912 374 599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