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83773268d442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c40e963de74bb2"/>
  </p:sldMasterIdLst>
  <p:sldIdLst>
    <p:sldId xmlns:r="http://schemas.openxmlformats.org/officeDocument/2006/relationships" id="256" r:id="Re3232f4322df439a"/>
    <p:sldId xmlns:r="http://schemas.openxmlformats.org/officeDocument/2006/relationships" id="257" r:id="Re1a61ba7afd740b6"/>
    <p:sldId xmlns:r="http://schemas.openxmlformats.org/officeDocument/2006/relationships" id="258" r:id="Rc710bad6ea7d408b"/>
    <p:sldId xmlns:r="http://schemas.openxmlformats.org/officeDocument/2006/relationships" id="259" r:id="R2335a94be04d4c60"/>
    <p:sldId xmlns:r="http://schemas.openxmlformats.org/officeDocument/2006/relationships" id="260" r:id="R139e5e80d9ec428d"/>
    <p:sldId xmlns:r="http://schemas.openxmlformats.org/officeDocument/2006/relationships" id="261" r:id="Rb22ee532e4b9441e"/>
    <p:sldId xmlns:r="http://schemas.openxmlformats.org/officeDocument/2006/relationships" id="262" r:id="R16858930348e47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c40e963de74bb2" /><Relationship Type="http://schemas.openxmlformats.org/officeDocument/2006/relationships/slide" Target="/ppt/slides/slide1.xml" Id="Re3232f4322df439a" /><Relationship Type="http://schemas.openxmlformats.org/officeDocument/2006/relationships/slide" Target="/ppt/slides/slide2.xml" Id="Re1a61ba7afd740b6" /><Relationship Type="http://schemas.openxmlformats.org/officeDocument/2006/relationships/slide" Target="/ppt/slides/slide3.xml" Id="Rc710bad6ea7d408b" /><Relationship Type="http://schemas.openxmlformats.org/officeDocument/2006/relationships/slide" Target="/ppt/slides/slide4.xml" Id="R2335a94be04d4c60" /><Relationship Type="http://schemas.openxmlformats.org/officeDocument/2006/relationships/slide" Target="/ppt/slides/slide5.xml" Id="R139e5e80d9ec428d" /><Relationship Type="http://schemas.openxmlformats.org/officeDocument/2006/relationships/slide" Target="/ppt/slides/slide6.xml" Id="Rb22ee532e4b9441e" /><Relationship Type="http://schemas.openxmlformats.org/officeDocument/2006/relationships/slide" Target="/ppt/slides/slide7.xml" Id="R16858930348e47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56b84cfe9c47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91448d1cfc4227" /><Relationship Type="http://schemas.openxmlformats.org/officeDocument/2006/relationships/theme" Target="/ppt/slideMasters/theme/theme1.xml" Id="Ra0837975152749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91448d1cfc42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d71535ee2047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449cb6bc8745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95ff42ec7b43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b54d01574c43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800cdbdeb744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e5091a89bf448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5c7bd9a31741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 ØKONOMI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446 312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109 568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577 590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ROAR LORAAS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Castbergs vei 15P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roarvl@hotmail.com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912 379 078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 ØKONOMI AS</a:t>
            </a:r>
          </a:p>
        </p:txBody>
      </p:sp>
    </p:spTree>
  </p:cSld>
  <p:clrMapOvr>
    <a:masterClrMapping xmlns:a="http://schemas.openxmlformats.org/drawingml/2006/main"/>
  </p:clrMapOvr>
</p:sld>
</file>