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648553490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6271ba7aa4919"/>
  </p:sldMasterIdLst>
  <p:sldIdLst>
    <p:sldId xmlns:r="http://schemas.openxmlformats.org/officeDocument/2006/relationships" id="256" r:id="Rf16f8d92d6b64849"/>
    <p:sldId xmlns:r="http://schemas.openxmlformats.org/officeDocument/2006/relationships" id="257" r:id="Rd298e016180645be"/>
    <p:sldId xmlns:r="http://schemas.openxmlformats.org/officeDocument/2006/relationships" id="258" r:id="R2519073cc0634bec"/>
    <p:sldId xmlns:r="http://schemas.openxmlformats.org/officeDocument/2006/relationships" id="259" r:id="R92c0848659d044e7"/>
    <p:sldId xmlns:r="http://schemas.openxmlformats.org/officeDocument/2006/relationships" id="260" r:id="Rbfaeff564caf454d"/>
    <p:sldId xmlns:r="http://schemas.openxmlformats.org/officeDocument/2006/relationships" id="261" r:id="R9bdd70b7da654269"/>
    <p:sldId xmlns:r="http://schemas.openxmlformats.org/officeDocument/2006/relationships" id="262" r:id="R6b2cfaa96842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6271ba7aa4919" /><Relationship Type="http://schemas.openxmlformats.org/officeDocument/2006/relationships/slide" Target="/ppt/slides/slide1.xml" Id="Rf16f8d92d6b64849" /><Relationship Type="http://schemas.openxmlformats.org/officeDocument/2006/relationships/slide" Target="/ppt/slides/slide2.xml" Id="Rd298e016180645be" /><Relationship Type="http://schemas.openxmlformats.org/officeDocument/2006/relationships/slide" Target="/ppt/slides/slide3.xml" Id="R2519073cc0634bec" /><Relationship Type="http://schemas.openxmlformats.org/officeDocument/2006/relationships/slide" Target="/ppt/slides/slide4.xml" Id="R92c0848659d044e7" /><Relationship Type="http://schemas.openxmlformats.org/officeDocument/2006/relationships/slide" Target="/ppt/slides/slide5.xml" Id="Rbfaeff564caf454d" /><Relationship Type="http://schemas.openxmlformats.org/officeDocument/2006/relationships/slide" Target="/ppt/slides/slide6.xml" Id="R9bdd70b7da654269" /><Relationship Type="http://schemas.openxmlformats.org/officeDocument/2006/relationships/slide" Target="/ppt/slides/slide7.xml" Id="R6b2cfaa96842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f538edba11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87ccd54b4fa4" /><Relationship Type="http://schemas.openxmlformats.org/officeDocument/2006/relationships/theme" Target="/ppt/slideMasters/theme/theme1.xml" Id="R152380ff6727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887ccd54b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16ec8eec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ccd844a19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520411dd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7b6b0d3b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305cb877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7483e29f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141e53cc4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Hansen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20 816 198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3 497 057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11 045 908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MAURITZ SCHONHOWD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Torvgate 3/5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61171057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912 381 889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Hansen AS</a:t>
            </a:r>
          </a:p>
        </p:txBody>
      </p:sp>
    </p:spTree>
  </p:cSld>
  <p:clrMapOvr>
    <a:masterClrMapping xmlns:a="http://schemas.openxmlformats.org/drawingml/2006/main"/>
  </p:clrMapOvr>
</p:sld>
</file>