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2bedb574645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ee460003ae4273"/>
  </p:sldMasterIdLst>
  <p:sldIdLst>
    <p:sldId xmlns:r="http://schemas.openxmlformats.org/officeDocument/2006/relationships" id="256" r:id="R2915d466a3f844ed"/>
    <p:sldId xmlns:r="http://schemas.openxmlformats.org/officeDocument/2006/relationships" id="257" r:id="R6946cedb33f64d60"/>
    <p:sldId xmlns:r="http://schemas.openxmlformats.org/officeDocument/2006/relationships" id="258" r:id="Rcb27cc95304946ac"/>
    <p:sldId xmlns:r="http://schemas.openxmlformats.org/officeDocument/2006/relationships" id="259" r:id="R6ab9be56438f4bd9"/>
    <p:sldId xmlns:r="http://schemas.openxmlformats.org/officeDocument/2006/relationships" id="260" r:id="R8f5daf3b9aec41a6"/>
    <p:sldId xmlns:r="http://schemas.openxmlformats.org/officeDocument/2006/relationships" id="261" r:id="R07f5265d302c4527"/>
    <p:sldId xmlns:r="http://schemas.openxmlformats.org/officeDocument/2006/relationships" id="262" r:id="Rbf1cda8b8da1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e460003ae4273" /><Relationship Type="http://schemas.openxmlformats.org/officeDocument/2006/relationships/slide" Target="/ppt/slides/slide1.xml" Id="R2915d466a3f844ed" /><Relationship Type="http://schemas.openxmlformats.org/officeDocument/2006/relationships/slide" Target="/ppt/slides/slide2.xml" Id="R6946cedb33f64d60" /><Relationship Type="http://schemas.openxmlformats.org/officeDocument/2006/relationships/slide" Target="/ppt/slides/slide3.xml" Id="Rcb27cc95304946ac" /><Relationship Type="http://schemas.openxmlformats.org/officeDocument/2006/relationships/slide" Target="/ppt/slides/slide4.xml" Id="R6ab9be56438f4bd9" /><Relationship Type="http://schemas.openxmlformats.org/officeDocument/2006/relationships/slide" Target="/ppt/slides/slide5.xml" Id="R8f5daf3b9aec41a6" /><Relationship Type="http://schemas.openxmlformats.org/officeDocument/2006/relationships/slide" Target="/ppt/slides/slide6.xml" Id="R07f5265d302c4527" /><Relationship Type="http://schemas.openxmlformats.org/officeDocument/2006/relationships/slide" Target="/ppt/slides/slide7.xml" Id="Rbf1cda8b8da1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681ffb5294e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c4dca67614c2f" /><Relationship Type="http://schemas.openxmlformats.org/officeDocument/2006/relationships/theme" Target="/ppt/slideMasters/theme/theme1.xml" Id="R243061ee5e834d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4c4dca67614c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b426edac14f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c7a775235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2b529c296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8a0da9d67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09a4b11d54e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2f6ae8aca4e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bb08c4bdb40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REJLERS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REJLERS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REJLERS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REJLERS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REJLERS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REJLERS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−4 358 211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80 872 255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201 671 963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REJLERS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REJLERS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REJLERS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66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912 384 586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REJLERS HOLDING AS</a:t>
            </a:r>
          </a:p>
        </p:txBody>
      </p:sp>
    </p:spTree>
  </p:cSld>
  <p:clrMapOvr>
    <a:masterClrMapping xmlns:a="http://schemas.openxmlformats.org/drawingml/2006/main"/>
  </p:clrMapOvr>
</p:sld>
</file>