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b1c972f84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c7db221a1441d"/>
  </p:sldMasterIdLst>
  <p:sldIdLst>
    <p:sldId xmlns:r="http://schemas.openxmlformats.org/officeDocument/2006/relationships" id="256" r:id="R099b42a22b9a4f0b"/>
    <p:sldId xmlns:r="http://schemas.openxmlformats.org/officeDocument/2006/relationships" id="257" r:id="R8082195296024823"/>
    <p:sldId xmlns:r="http://schemas.openxmlformats.org/officeDocument/2006/relationships" id="258" r:id="R3b18ce5e0fe940c0"/>
    <p:sldId xmlns:r="http://schemas.openxmlformats.org/officeDocument/2006/relationships" id="259" r:id="Rff074cb8f3e9483f"/>
    <p:sldId xmlns:r="http://schemas.openxmlformats.org/officeDocument/2006/relationships" id="260" r:id="Rf845420304274815"/>
    <p:sldId xmlns:r="http://schemas.openxmlformats.org/officeDocument/2006/relationships" id="261" r:id="Rfaf52bc4a73f4df1"/>
    <p:sldId xmlns:r="http://schemas.openxmlformats.org/officeDocument/2006/relationships" id="262" r:id="R3cf266926037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c7db221a1441d" /><Relationship Type="http://schemas.openxmlformats.org/officeDocument/2006/relationships/slide" Target="/ppt/slides/slide1.xml" Id="R099b42a22b9a4f0b" /><Relationship Type="http://schemas.openxmlformats.org/officeDocument/2006/relationships/slide" Target="/ppt/slides/slide2.xml" Id="R8082195296024823" /><Relationship Type="http://schemas.openxmlformats.org/officeDocument/2006/relationships/slide" Target="/ppt/slides/slide3.xml" Id="R3b18ce5e0fe940c0" /><Relationship Type="http://schemas.openxmlformats.org/officeDocument/2006/relationships/slide" Target="/ppt/slides/slide4.xml" Id="Rff074cb8f3e9483f" /><Relationship Type="http://schemas.openxmlformats.org/officeDocument/2006/relationships/slide" Target="/ppt/slides/slide5.xml" Id="Rf845420304274815" /><Relationship Type="http://schemas.openxmlformats.org/officeDocument/2006/relationships/slide" Target="/ppt/slides/slide6.xml" Id="Rfaf52bc4a73f4df1" /><Relationship Type="http://schemas.openxmlformats.org/officeDocument/2006/relationships/slide" Target="/ppt/slides/slide7.xml" Id="R3cf266926037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4ccbd757b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53c429fa0414d" /><Relationship Type="http://schemas.openxmlformats.org/officeDocument/2006/relationships/theme" Target="/ppt/slideMasters/theme/theme1.xml" Id="R96d3a6309022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53c429fa0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2072f146a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0eb867de2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bf14da30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1f278e8de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b6b9cb8f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82efd103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6d60f3ab7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AHDA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2 856 612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AHDA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info@ahda.no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912 396 584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AHDA AS</a:t>
            </a:r>
          </a:p>
        </p:txBody>
      </p:sp>
    </p:spTree>
  </p:cSld>
  <p:clrMapOvr>
    <a:masterClrMapping xmlns:a="http://schemas.openxmlformats.org/drawingml/2006/main"/>
  </p:clrMapOvr>
</p:sld>
</file>