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a61e3f048c4e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c2cb8bf3a84355"/>
  </p:sldMasterIdLst>
  <p:sldIdLst>
    <p:sldId xmlns:r="http://schemas.openxmlformats.org/officeDocument/2006/relationships" id="256" r:id="R407de10fa7984df7"/>
    <p:sldId xmlns:r="http://schemas.openxmlformats.org/officeDocument/2006/relationships" id="257" r:id="R7a44c715a2b1436c"/>
    <p:sldId xmlns:r="http://schemas.openxmlformats.org/officeDocument/2006/relationships" id="258" r:id="R9f2f7dfab3f14725"/>
    <p:sldId xmlns:r="http://schemas.openxmlformats.org/officeDocument/2006/relationships" id="259" r:id="R975d7608833b466c"/>
    <p:sldId xmlns:r="http://schemas.openxmlformats.org/officeDocument/2006/relationships" id="260" r:id="Rc3a3236902914594"/>
    <p:sldId xmlns:r="http://schemas.openxmlformats.org/officeDocument/2006/relationships" id="261" r:id="Ree0245ceb7d0463c"/>
    <p:sldId xmlns:r="http://schemas.openxmlformats.org/officeDocument/2006/relationships" id="262" r:id="R159c5e1f4e544a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2cb8bf3a84355" /><Relationship Type="http://schemas.openxmlformats.org/officeDocument/2006/relationships/slide" Target="/ppt/slides/slide1.xml" Id="R407de10fa7984df7" /><Relationship Type="http://schemas.openxmlformats.org/officeDocument/2006/relationships/slide" Target="/ppt/slides/slide2.xml" Id="R7a44c715a2b1436c" /><Relationship Type="http://schemas.openxmlformats.org/officeDocument/2006/relationships/slide" Target="/ppt/slides/slide3.xml" Id="R9f2f7dfab3f14725" /><Relationship Type="http://schemas.openxmlformats.org/officeDocument/2006/relationships/slide" Target="/ppt/slides/slide4.xml" Id="R975d7608833b466c" /><Relationship Type="http://schemas.openxmlformats.org/officeDocument/2006/relationships/slide" Target="/ppt/slides/slide5.xml" Id="Rc3a3236902914594" /><Relationship Type="http://schemas.openxmlformats.org/officeDocument/2006/relationships/slide" Target="/ppt/slides/slide6.xml" Id="Ree0245ceb7d0463c" /><Relationship Type="http://schemas.openxmlformats.org/officeDocument/2006/relationships/slide" Target="/ppt/slides/slide7.xml" Id="R159c5e1f4e544a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98f12a6a04b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bd9aa53a740fa" /><Relationship Type="http://schemas.openxmlformats.org/officeDocument/2006/relationships/theme" Target="/ppt/slideMasters/theme/theme1.xml" Id="R91a15363f20d47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3bd9aa53a740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a1cd394fa45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19f657bfd45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7a83585b144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1be4ef78d4d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e5478f8ee4d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ac87094614c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749ba2d3448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 FORVALTNING AS ble etablert [år] og holder til i Råholt.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441 011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337 862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1 720 828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7 578 690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11 368 005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NORDTØMME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Vestengavegen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2070 Råholt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912 402 177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FORVALTNING AS</a:t>
            </a:r>
          </a:p>
        </p:txBody>
      </p:sp>
    </p:spTree>
  </p:cSld>
  <p:clrMapOvr>
    <a:masterClrMapping xmlns:a="http://schemas.openxmlformats.org/drawingml/2006/main"/>
  </p:clrMapOvr>
</p:sld>
</file>