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1617b2b8a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7964d07d648a2"/>
  </p:sldMasterIdLst>
  <p:sldIdLst>
    <p:sldId xmlns:r="http://schemas.openxmlformats.org/officeDocument/2006/relationships" id="256" r:id="R3fe0219452e34018"/>
    <p:sldId xmlns:r="http://schemas.openxmlformats.org/officeDocument/2006/relationships" id="257" r:id="R340316d6a028409c"/>
    <p:sldId xmlns:r="http://schemas.openxmlformats.org/officeDocument/2006/relationships" id="258" r:id="Rcf86f30c6f3f4ae4"/>
    <p:sldId xmlns:r="http://schemas.openxmlformats.org/officeDocument/2006/relationships" id="259" r:id="R492e95671e844a9d"/>
    <p:sldId xmlns:r="http://schemas.openxmlformats.org/officeDocument/2006/relationships" id="260" r:id="Ra32e344f209d4c03"/>
    <p:sldId xmlns:r="http://schemas.openxmlformats.org/officeDocument/2006/relationships" id="261" r:id="R5f09e0ab7ee748f8"/>
    <p:sldId xmlns:r="http://schemas.openxmlformats.org/officeDocument/2006/relationships" id="262" r:id="R1c9af38e8421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7964d07d648a2" /><Relationship Type="http://schemas.openxmlformats.org/officeDocument/2006/relationships/slide" Target="/ppt/slides/slide1.xml" Id="R3fe0219452e34018" /><Relationship Type="http://schemas.openxmlformats.org/officeDocument/2006/relationships/slide" Target="/ppt/slides/slide2.xml" Id="R340316d6a028409c" /><Relationship Type="http://schemas.openxmlformats.org/officeDocument/2006/relationships/slide" Target="/ppt/slides/slide3.xml" Id="Rcf86f30c6f3f4ae4" /><Relationship Type="http://schemas.openxmlformats.org/officeDocument/2006/relationships/slide" Target="/ppt/slides/slide4.xml" Id="R492e95671e844a9d" /><Relationship Type="http://schemas.openxmlformats.org/officeDocument/2006/relationships/slide" Target="/ppt/slides/slide5.xml" Id="Ra32e344f209d4c03" /><Relationship Type="http://schemas.openxmlformats.org/officeDocument/2006/relationships/slide" Target="/ppt/slides/slide6.xml" Id="R5f09e0ab7ee748f8" /><Relationship Type="http://schemas.openxmlformats.org/officeDocument/2006/relationships/slide" Target="/ppt/slides/slide7.xml" Id="R1c9af38e8421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eb58edf7a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c3202436943e8" /><Relationship Type="http://schemas.openxmlformats.org/officeDocument/2006/relationships/theme" Target="/ppt/slideMasters/theme/theme1.xml" Id="Rb518bd56c4de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9c32024369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f5eec7695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9c12859a3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044b7793e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b777dd6be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970742651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98dee2d0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ee5006537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FLORIDIS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FLORIDIS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4 069 739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13 998 186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16 005 839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STEEN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JAHREN STEEN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Øivind Steen, Vinneslia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oivind.steen@kulkompaniet.no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912 402 193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FLORIDIS AS</a:t>
            </a:r>
          </a:p>
        </p:txBody>
      </p:sp>
    </p:spTree>
  </p:cSld>
  <p:clrMapOvr>
    <a:masterClrMapping xmlns:a="http://schemas.openxmlformats.org/drawingml/2006/main"/>
  </p:clrMapOvr>
</p:sld>
</file>