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c47f18896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de1fda2de42f7"/>
  </p:sldMasterIdLst>
  <p:sldIdLst>
    <p:sldId xmlns:r="http://schemas.openxmlformats.org/officeDocument/2006/relationships" id="256" r:id="R912a0b521b5a442f"/>
    <p:sldId xmlns:r="http://schemas.openxmlformats.org/officeDocument/2006/relationships" id="257" r:id="Rdea0bdd4e4f04bba"/>
    <p:sldId xmlns:r="http://schemas.openxmlformats.org/officeDocument/2006/relationships" id="258" r:id="R0e5db53dbb0e430e"/>
    <p:sldId xmlns:r="http://schemas.openxmlformats.org/officeDocument/2006/relationships" id="259" r:id="R7d78e5ceaac44c03"/>
    <p:sldId xmlns:r="http://schemas.openxmlformats.org/officeDocument/2006/relationships" id="260" r:id="Rdeb3486dbb5b4172"/>
    <p:sldId xmlns:r="http://schemas.openxmlformats.org/officeDocument/2006/relationships" id="261" r:id="R8fa44d319ea1414a"/>
    <p:sldId xmlns:r="http://schemas.openxmlformats.org/officeDocument/2006/relationships" id="262" r:id="R66c82f6c2997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de1fda2de42f7" /><Relationship Type="http://schemas.openxmlformats.org/officeDocument/2006/relationships/slide" Target="/ppt/slides/slide1.xml" Id="R912a0b521b5a442f" /><Relationship Type="http://schemas.openxmlformats.org/officeDocument/2006/relationships/slide" Target="/ppt/slides/slide2.xml" Id="Rdea0bdd4e4f04bba" /><Relationship Type="http://schemas.openxmlformats.org/officeDocument/2006/relationships/slide" Target="/ppt/slides/slide3.xml" Id="R0e5db53dbb0e430e" /><Relationship Type="http://schemas.openxmlformats.org/officeDocument/2006/relationships/slide" Target="/ppt/slides/slide4.xml" Id="R7d78e5ceaac44c03" /><Relationship Type="http://schemas.openxmlformats.org/officeDocument/2006/relationships/slide" Target="/ppt/slides/slide5.xml" Id="Rdeb3486dbb5b4172" /><Relationship Type="http://schemas.openxmlformats.org/officeDocument/2006/relationships/slide" Target="/ppt/slides/slide6.xml" Id="R8fa44d319ea1414a" /><Relationship Type="http://schemas.openxmlformats.org/officeDocument/2006/relationships/slide" Target="/ppt/slides/slide7.xml" Id="R66c82f6c2997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2f1603f19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9f7272cd4fa0" /><Relationship Type="http://schemas.openxmlformats.org/officeDocument/2006/relationships/theme" Target="/ppt/slideMasters/theme/theme1.xml" Id="R828fa65dad9c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89f7272cd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b02958de3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11fbd651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d4f26844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5681eaae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f9cd6903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b6bbf2e0e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c20844b79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VENTILASJON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VENTILASJON HOLDING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6 817 584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BLOMSØ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HULSUND ROGER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 BJØRN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ROAR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OLA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OVERREIN FRODE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Næringspark, Reitan næringspark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912 407 098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HOLDING AS</a:t>
            </a:r>
          </a:p>
        </p:txBody>
      </p:sp>
    </p:spTree>
  </p:cSld>
  <p:clrMapOvr>
    <a:masterClrMapping xmlns:a="http://schemas.openxmlformats.org/drawingml/2006/main"/>
  </p:clrMapOvr>
</p:sld>
</file>