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0a073b495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3ce170bef54a56"/>
  </p:sldMasterIdLst>
  <p:sldIdLst>
    <p:sldId xmlns:r="http://schemas.openxmlformats.org/officeDocument/2006/relationships" id="256" r:id="R500a062ba7014420"/>
    <p:sldId xmlns:r="http://schemas.openxmlformats.org/officeDocument/2006/relationships" id="257" r:id="Rc4ec42c3f69c4b0f"/>
    <p:sldId xmlns:r="http://schemas.openxmlformats.org/officeDocument/2006/relationships" id="258" r:id="Rb6e0e352f00e4c24"/>
    <p:sldId xmlns:r="http://schemas.openxmlformats.org/officeDocument/2006/relationships" id="259" r:id="R4d2db316c7264f89"/>
    <p:sldId xmlns:r="http://schemas.openxmlformats.org/officeDocument/2006/relationships" id="260" r:id="R31e7ce04b9c94b87"/>
    <p:sldId xmlns:r="http://schemas.openxmlformats.org/officeDocument/2006/relationships" id="261" r:id="Re6c45240d7914e3b"/>
    <p:sldId xmlns:r="http://schemas.openxmlformats.org/officeDocument/2006/relationships" id="262" r:id="Rb48f7c4882b5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ce170bef54a56" /><Relationship Type="http://schemas.openxmlformats.org/officeDocument/2006/relationships/slide" Target="/ppt/slides/slide1.xml" Id="R500a062ba7014420" /><Relationship Type="http://schemas.openxmlformats.org/officeDocument/2006/relationships/slide" Target="/ppt/slides/slide2.xml" Id="Rc4ec42c3f69c4b0f" /><Relationship Type="http://schemas.openxmlformats.org/officeDocument/2006/relationships/slide" Target="/ppt/slides/slide3.xml" Id="Rb6e0e352f00e4c24" /><Relationship Type="http://schemas.openxmlformats.org/officeDocument/2006/relationships/slide" Target="/ppt/slides/slide4.xml" Id="R4d2db316c7264f89" /><Relationship Type="http://schemas.openxmlformats.org/officeDocument/2006/relationships/slide" Target="/ppt/slides/slide5.xml" Id="R31e7ce04b9c94b87" /><Relationship Type="http://schemas.openxmlformats.org/officeDocument/2006/relationships/slide" Target="/ppt/slides/slide6.xml" Id="Re6c45240d7914e3b" /><Relationship Type="http://schemas.openxmlformats.org/officeDocument/2006/relationships/slide" Target="/ppt/slides/slide7.xml" Id="Rb48f7c4882b5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8e3c32fa6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41a0aff44908" /><Relationship Type="http://schemas.openxmlformats.org/officeDocument/2006/relationships/theme" Target="/ppt/slideMasters/theme/theme1.xml" Id="R6a5e8ce73474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441a0aff4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4b7ff8f6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7f9420bf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5159b6a2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c7aad3b8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af06de6c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331792016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fddcd9ac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MASITO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20 791 073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TERESE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THORJAN KNUDSVIK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JORUNN MEDHUS KNUDSVIK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Ringnotveien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MASITO AS</a:t>
            </a:r>
          </a:p>
        </p:txBody>
      </p:sp>
    </p:spTree>
  </p:cSld>
  <p:clrMapOvr>
    <a:masterClrMapping xmlns:a="http://schemas.openxmlformats.org/drawingml/2006/main"/>
  </p:clrMapOvr>
</p:sld>
</file>