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ecd374d53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ef7abd1f246ce"/>
  </p:sldMasterIdLst>
  <p:sldIdLst>
    <p:sldId xmlns:r="http://schemas.openxmlformats.org/officeDocument/2006/relationships" id="256" r:id="Rd0a09beb4dcc49d2"/>
    <p:sldId xmlns:r="http://schemas.openxmlformats.org/officeDocument/2006/relationships" id="257" r:id="Rff879a54bdfe420c"/>
    <p:sldId xmlns:r="http://schemas.openxmlformats.org/officeDocument/2006/relationships" id="258" r:id="R310858dfed8c43b7"/>
    <p:sldId xmlns:r="http://schemas.openxmlformats.org/officeDocument/2006/relationships" id="259" r:id="Rbdcce9f4b0d04eb0"/>
    <p:sldId xmlns:r="http://schemas.openxmlformats.org/officeDocument/2006/relationships" id="260" r:id="R181a049dba264cb6"/>
    <p:sldId xmlns:r="http://schemas.openxmlformats.org/officeDocument/2006/relationships" id="261" r:id="R76743fe7a13c4889"/>
    <p:sldId xmlns:r="http://schemas.openxmlformats.org/officeDocument/2006/relationships" id="262" r:id="R3614fc6b8228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ef7abd1f246ce" /><Relationship Type="http://schemas.openxmlformats.org/officeDocument/2006/relationships/slide" Target="/ppt/slides/slide1.xml" Id="Rd0a09beb4dcc49d2" /><Relationship Type="http://schemas.openxmlformats.org/officeDocument/2006/relationships/slide" Target="/ppt/slides/slide2.xml" Id="Rff879a54bdfe420c" /><Relationship Type="http://schemas.openxmlformats.org/officeDocument/2006/relationships/slide" Target="/ppt/slides/slide3.xml" Id="R310858dfed8c43b7" /><Relationship Type="http://schemas.openxmlformats.org/officeDocument/2006/relationships/slide" Target="/ppt/slides/slide4.xml" Id="Rbdcce9f4b0d04eb0" /><Relationship Type="http://schemas.openxmlformats.org/officeDocument/2006/relationships/slide" Target="/ppt/slides/slide5.xml" Id="R181a049dba264cb6" /><Relationship Type="http://schemas.openxmlformats.org/officeDocument/2006/relationships/slide" Target="/ppt/slides/slide6.xml" Id="R76743fe7a13c4889" /><Relationship Type="http://schemas.openxmlformats.org/officeDocument/2006/relationships/slide" Target="/ppt/slides/slide7.xml" Id="R3614fc6b8228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8b6781343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ada2541645f0" /><Relationship Type="http://schemas.openxmlformats.org/officeDocument/2006/relationships/theme" Target="/ppt/slideMasters/theme/theme1.xml" Id="Rfc86440bc360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8ada25416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5d23036c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fde63068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17fea5e87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cb51b37f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0ee51969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0f1eb57c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9f6a3625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EGRESS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423 063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7 286 670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7 340 561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BRÅTHEN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ANN VARMANN TJØRSWAAG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912 413 470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EGRESS AS</a:t>
            </a:r>
          </a:p>
        </p:txBody>
      </p:sp>
    </p:spTree>
  </p:cSld>
  <p:clrMapOvr>
    <a:masterClrMapping xmlns:a="http://schemas.openxmlformats.org/drawingml/2006/main"/>
  </p:clrMapOvr>
</p:sld>
</file>