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ad912f668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151e672a3475c"/>
  </p:sldMasterIdLst>
  <p:sldIdLst>
    <p:sldId xmlns:r="http://schemas.openxmlformats.org/officeDocument/2006/relationships" id="256" r:id="R3c9e0328c1644192"/>
    <p:sldId xmlns:r="http://schemas.openxmlformats.org/officeDocument/2006/relationships" id="257" r:id="R5cdf2c1cd7af4817"/>
    <p:sldId xmlns:r="http://schemas.openxmlformats.org/officeDocument/2006/relationships" id="258" r:id="Rf5a666a991024a47"/>
    <p:sldId xmlns:r="http://schemas.openxmlformats.org/officeDocument/2006/relationships" id="259" r:id="R4bed096cc5454a90"/>
    <p:sldId xmlns:r="http://schemas.openxmlformats.org/officeDocument/2006/relationships" id="260" r:id="R6479a3c664ec4bba"/>
    <p:sldId xmlns:r="http://schemas.openxmlformats.org/officeDocument/2006/relationships" id="261" r:id="Rbc362fe3357942d0"/>
    <p:sldId xmlns:r="http://schemas.openxmlformats.org/officeDocument/2006/relationships" id="262" r:id="Rf32a1cd15e29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151e672a3475c" /><Relationship Type="http://schemas.openxmlformats.org/officeDocument/2006/relationships/slide" Target="/ppt/slides/slide1.xml" Id="R3c9e0328c1644192" /><Relationship Type="http://schemas.openxmlformats.org/officeDocument/2006/relationships/slide" Target="/ppt/slides/slide2.xml" Id="R5cdf2c1cd7af4817" /><Relationship Type="http://schemas.openxmlformats.org/officeDocument/2006/relationships/slide" Target="/ppt/slides/slide3.xml" Id="Rf5a666a991024a47" /><Relationship Type="http://schemas.openxmlformats.org/officeDocument/2006/relationships/slide" Target="/ppt/slides/slide4.xml" Id="R4bed096cc5454a90" /><Relationship Type="http://schemas.openxmlformats.org/officeDocument/2006/relationships/slide" Target="/ppt/slides/slide5.xml" Id="R6479a3c664ec4bba" /><Relationship Type="http://schemas.openxmlformats.org/officeDocument/2006/relationships/slide" Target="/ppt/slides/slide6.xml" Id="Rbc362fe3357942d0" /><Relationship Type="http://schemas.openxmlformats.org/officeDocument/2006/relationships/slide" Target="/ppt/slides/slide7.xml" Id="Rf32a1cd15e29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c32b83022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8aa7ccc4408e" /><Relationship Type="http://schemas.openxmlformats.org/officeDocument/2006/relationships/theme" Target="/ppt/slideMasters/theme/theme1.xml" Id="Rb071a51f27a5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08aa7ccc4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fb57885b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8fb11554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929f61f8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c9b72bc4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a73631556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423f94952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997e64b2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SKOFLE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23 208 323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 INGRID BØHN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 KJARTAN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