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7ae53c528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bd5ac872984688"/>
  </p:sldMasterIdLst>
  <p:sldIdLst>
    <p:sldId xmlns:r="http://schemas.openxmlformats.org/officeDocument/2006/relationships" id="256" r:id="R924cd5a644fd4692"/>
    <p:sldId xmlns:r="http://schemas.openxmlformats.org/officeDocument/2006/relationships" id="257" r:id="R53faae0ec7da4d57"/>
    <p:sldId xmlns:r="http://schemas.openxmlformats.org/officeDocument/2006/relationships" id="258" r:id="R8b04133a74954778"/>
    <p:sldId xmlns:r="http://schemas.openxmlformats.org/officeDocument/2006/relationships" id="259" r:id="Rfa583037b6e14929"/>
    <p:sldId xmlns:r="http://schemas.openxmlformats.org/officeDocument/2006/relationships" id="260" r:id="R89e63786c7de49cf"/>
    <p:sldId xmlns:r="http://schemas.openxmlformats.org/officeDocument/2006/relationships" id="261" r:id="R5d6f8e1d075343b8"/>
    <p:sldId xmlns:r="http://schemas.openxmlformats.org/officeDocument/2006/relationships" id="262" r:id="R935c231bbb4a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d5ac872984688" /><Relationship Type="http://schemas.openxmlformats.org/officeDocument/2006/relationships/slide" Target="/ppt/slides/slide1.xml" Id="R924cd5a644fd4692" /><Relationship Type="http://schemas.openxmlformats.org/officeDocument/2006/relationships/slide" Target="/ppt/slides/slide2.xml" Id="R53faae0ec7da4d57" /><Relationship Type="http://schemas.openxmlformats.org/officeDocument/2006/relationships/slide" Target="/ppt/slides/slide3.xml" Id="R8b04133a74954778" /><Relationship Type="http://schemas.openxmlformats.org/officeDocument/2006/relationships/slide" Target="/ppt/slides/slide4.xml" Id="Rfa583037b6e14929" /><Relationship Type="http://schemas.openxmlformats.org/officeDocument/2006/relationships/slide" Target="/ppt/slides/slide5.xml" Id="R89e63786c7de49cf" /><Relationship Type="http://schemas.openxmlformats.org/officeDocument/2006/relationships/slide" Target="/ppt/slides/slide6.xml" Id="R5d6f8e1d075343b8" /><Relationship Type="http://schemas.openxmlformats.org/officeDocument/2006/relationships/slide" Target="/ppt/slides/slide7.xml" Id="R935c231bbb4a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ce0e8c8f6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c4b3136b44e8" /><Relationship Type="http://schemas.openxmlformats.org/officeDocument/2006/relationships/theme" Target="/ppt/slideMasters/theme/theme1.xml" Id="Rcd7dfcb45c2e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fc4b3136b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9bb63f52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badd2d73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d3a5636b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f60addb4c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19a2811db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1baf1902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9c19c38db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HÅKON TROLSRUD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HÅKON TROLSRUD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HÅKON TROLSRUD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HÅKON TROLSRUD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HÅKON TROLSRUD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HÅKON TROLSRUD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HÅKON TROLSRUD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TROLSRUD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HÅKON TROLSRUD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Evjuveien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86 37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hakon@trolsrud.no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HÅKON TROLSRUD AS</a:t>
            </a:r>
          </a:p>
        </p:txBody>
      </p:sp>
    </p:spTree>
  </p:cSld>
  <p:clrMapOvr>
    <a:masterClrMapping xmlns:a="http://schemas.openxmlformats.org/drawingml/2006/main"/>
  </p:clrMapOvr>
</p:sld>
</file>