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4ed8ad260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fc0d7d5ef415c"/>
  </p:sldMasterIdLst>
  <p:sldIdLst>
    <p:sldId xmlns:r="http://schemas.openxmlformats.org/officeDocument/2006/relationships" id="256" r:id="Rbf5cce2ce9c34154"/>
    <p:sldId xmlns:r="http://schemas.openxmlformats.org/officeDocument/2006/relationships" id="257" r:id="R55e19bf496df4371"/>
    <p:sldId xmlns:r="http://schemas.openxmlformats.org/officeDocument/2006/relationships" id="258" r:id="R5e3894551823448c"/>
    <p:sldId xmlns:r="http://schemas.openxmlformats.org/officeDocument/2006/relationships" id="259" r:id="R402e8d54d1b34bbe"/>
    <p:sldId xmlns:r="http://schemas.openxmlformats.org/officeDocument/2006/relationships" id="260" r:id="R46c249d75b324d07"/>
    <p:sldId xmlns:r="http://schemas.openxmlformats.org/officeDocument/2006/relationships" id="261" r:id="R797483a9f77749e8"/>
    <p:sldId xmlns:r="http://schemas.openxmlformats.org/officeDocument/2006/relationships" id="262" r:id="Rea4d457f4d1d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fc0d7d5ef415c" /><Relationship Type="http://schemas.openxmlformats.org/officeDocument/2006/relationships/slide" Target="/ppt/slides/slide1.xml" Id="Rbf5cce2ce9c34154" /><Relationship Type="http://schemas.openxmlformats.org/officeDocument/2006/relationships/slide" Target="/ppt/slides/slide2.xml" Id="R55e19bf496df4371" /><Relationship Type="http://schemas.openxmlformats.org/officeDocument/2006/relationships/slide" Target="/ppt/slides/slide3.xml" Id="R5e3894551823448c" /><Relationship Type="http://schemas.openxmlformats.org/officeDocument/2006/relationships/slide" Target="/ppt/slides/slide4.xml" Id="R402e8d54d1b34bbe" /><Relationship Type="http://schemas.openxmlformats.org/officeDocument/2006/relationships/slide" Target="/ppt/slides/slide5.xml" Id="R46c249d75b324d07" /><Relationship Type="http://schemas.openxmlformats.org/officeDocument/2006/relationships/slide" Target="/ppt/slides/slide6.xml" Id="R797483a9f77749e8" /><Relationship Type="http://schemas.openxmlformats.org/officeDocument/2006/relationships/slide" Target="/ppt/slides/slide7.xml" Id="Rea4d457f4d1d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eb9889f2c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e30904ee4689" /><Relationship Type="http://schemas.openxmlformats.org/officeDocument/2006/relationships/theme" Target="/ppt/slideMasters/theme/theme1.xml" Id="Ra053ef3b3026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be30904ee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ac9ca168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0e8655cb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71af116f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19b7cab7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14729309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f9148408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395324f1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NOR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NOR BYGG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8 701 977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3 204 277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LEIF ERLEND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Fokserød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NOR BYGG AS</a:t>
            </a:r>
          </a:p>
        </p:txBody>
      </p:sp>
    </p:spTree>
  </p:cSld>
  <p:clrMapOvr>
    <a:masterClrMapping xmlns:a="http://schemas.openxmlformats.org/drawingml/2006/main"/>
  </p:clrMapOvr>
</p:sld>
</file>