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e0598d251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01de531f7415b"/>
  </p:sldMasterIdLst>
  <p:sldIdLst>
    <p:sldId xmlns:r="http://schemas.openxmlformats.org/officeDocument/2006/relationships" id="256" r:id="R9ff93f8624b24660"/>
    <p:sldId xmlns:r="http://schemas.openxmlformats.org/officeDocument/2006/relationships" id="257" r:id="Rcd99b9d22f644b50"/>
    <p:sldId xmlns:r="http://schemas.openxmlformats.org/officeDocument/2006/relationships" id="258" r:id="Ra33d1fdd76044677"/>
    <p:sldId xmlns:r="http://schemas.openxmlformats.org/officeDocument/2006/relationships" id="259" r:id="R016fbaa85d46464e"/>
    <p:sldId xmlns:r="http://schemas.openxmlformats.org/officeDocument/2006/relationships" id="260" r:id="Rf3fc46f5f7574c14"/>
    <p:sldId xmlns:r="http://schemas.openxmlformats.org/officeDocument/2006/relationships" id="261" r:id="R50d34b564e794a8f"/>
    <p:sldId xmlns:r="http://schemas.openxmlformats.org/officeDocument/2006/relationships" id="262" r:id="R0d41c50259d8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01de531f7415b" /><Relationship Type="http://schemas.openxmlformats.org/officeDocument/2006/relationships/slide" Target="/ppt/slides/slide1.xml" Id="R9ff93f8624b24660" /><Relationship Type="http://schemas.openxmlformats.org/officeDocument/2006/relationships/slide" Target="/ppt/slides/slide2.xml" Id="Rcd99b9d22f644b50" /><Relationship Type="http://schemas.openxmlformats.org/officeDocument/2006/relationships/slide" Target="/ppt/slides/slide3.xml" Id="Ra33d1fdd76044677" /><Relationship Type="http://schemas.openxmlformats.org/officeDocument/2006/relationships/slide" Target="/ppt/slides/slide4.xml" Id="R016fbaa85d46464e" /><Relationship Type="http://schemas.openxmlformats.org/officeDocument/2006/relationships/slide" Target="/ppt/slides/slide5.xml" Id="Rf3fc46f5f7574c14" /><Relationship Type="http://schemas.openxmlformats.org/officeDocument/2006/relationships/slide" Target="/ppt/slides/slide6.xml" Id="R50d34b564e794a8f" /><Relationship Type="http://schemas.openxmlformats.org/officeDocument/2006/relationships/slide" Target="/ppt/slides/slide7.xml" Id="R0d41c50259d8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c0a401ce0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2243271c4164" /><Relationship Type="http://schemas.openxmlformats.org/officeDocument/2006/relationships/theme" Target="/ppt/slideMasters/theme/theme1.xml" Id="R06d9cfe0c104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12243271c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dfd0880d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05db53b7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4df917b9f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91fef05d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6a0818c3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1a4667ff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0d195085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