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6e2c75b06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5c9cb912ce402e"/>
  </p:sldMasterIdLst>
  <p:sldIdLst>
    <p:sldId xmlns:r="http://schemas.openxmlformats.org/officeDocument/2006/relationships" id="256" r:id="R27f8cf29bf0043bd"/>
    <p:sldId xmlns:r="http://schemas.openxmlformats.org/officeDocument/2006/relationships" id="257" r:id="Rce7d5f15d9134772"/>
    <p:sldId xmlns:r="http://schemas.openxmlformats.org/officeDocument/2006/relationships" id="258" r:id="R355808eac60e4302"/>
    <p:sldId xmlns:r="http://schemas.openxmlformats.org/officeDocument/2006/relationships" id="259" r:id="Rb0cc5328b6314ee6"/>
    <p:sldId xmlns:r="http://schemas.openxmlformats.org/officeDocument/2006/relationships" id="260" r:id="R5d91c80cad2f48dd"/>
    <p:sldId xmlns:r="http://schemas.openxmlformats.org/officeDocument/2006/relationships" id="261" r:id="R89dfc2431fbc4ebe"/>
    <p:sldId xmlns:r="http://schemas.openxmlformats.org/officeDocument/2006/relationships" id="262" r:id="Rb761c9e0bb7d40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c9cb912ce402e" /><Relationship Type="http://schemas.openxmlformats.org/officeDocument/2006/relationships/slide" Target="/ppt/slides/slide1.xml" Id="R27f8cf29bf0043bd" /><Relationship Type="http://schemas.openxmlformats.org/officeDocument/2006/relationships/slide" Target="/ppt/slides/slide2.xml" Id="Rce7d5f15d9134772" /><Relationship Type="http://schemas.openxmlformats.org/officeDocument/2006/relationships/slide" Target="/ppt/slides/slide3.xml" Id="R355808eac60e4302" /><Relationship Type="http://schemas.openxmlformats.org/officeDocument/2006/relationships/slide" Target="/ppt/slides/slide4.xml" Id="Rb0cc5328b6314ee6" /><Relationship Type="http://schemas.openxmlformats.org/officeDocument/2006/relationships/slide" Target="/ppt/slides/slide5.xml" Id="R5d91c80cad2f48dd" /><Relationship Type="http://schemas.openxmlformats.org/officeDocument/2006/relationships/slide" Target="/ppt/slides/slide6.xml" Id="R89dfc2431fbc4ebe" /><Relationship Type="http://schemas.openxmlformats.org/officeDocument/2006/relationships/slide" Target="/ppt/slides/slide7.xml" Id="Rb761c9e0bb7d40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746a7ab80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36f844c594234" /><Relationship Type="http://schemas.openxmlformats.org/officeDocument/2006/relationships/theme" Target="/ppt/slideMasters/theme/theme1.xml" Id="R5a2882fef56e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d36f844c5942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41ce008e49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f77fa19f3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4e744e774a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257db78334c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3572ce2a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a1e1acc044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79b8fa711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ZPECTER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ZPECTER I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2 523 596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MARIE ISTAD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HARVEY ROSE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RUTH WOHRM HAUGÅRD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KLEVEN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LINA-THERESE SCHIAGER BRÆKKAN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MARNOS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oivind.falch@zpecter.no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www.tmnordic.com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ZPECTER I AS</a:t>
            </a:r>
          </a:p>
        </p:txBody>
      </p:sp>
    </p:spTree>
  </p:cSld>
  <p:clrMapOvr>
    <a:masterClrMapping xmlns:a="http://schemas.openxmlformats.org/drawingml/2006/main"/>
  </p:clrMapOvr>
</p:sld>
</file>