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7602f6208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2b91972c3499a"/>
  </p:sldMasterIdLst>
  <p:sldIdLst>
    <p:sldId xmlns:r="http://schemas.openxmlformats.org/officeDocument/2006/relationships" id="256" r:id="R8f7bf397ffde46f1"/>
    <p:sldId xmlns:r="http://schemas.openxmlformats.org/officeDocument/2006/relationships" id="257" r:id="R4f9c6b41bab9485f"/>
    <p:sldId xmlns:r="http://schemas.openxmlformats.org/officeDocument/2006/relationships" id="258" r:id="Rf3805187ec954513"/>
    <p:sldId xmlns:r="http://schemas.openxmlformats.org/officeDocument/2006/relationships" id="259" r:id="Ref3af0e65d804cad"/>
    <p:sldId xmlns:r="http://schemas.openxmlformats.org/officeDocument/2006/relationships" id="260" r:id="R44fef4028de7443f"/>
    <p:sldId xmlns:r="http://schemas.openxmlformats.org/officeDocument/2006/relationships" id="261" r:id="Rda8545ee826d47ba"/>
    <p:sldId xmlns:r="http://schemas.openxmlformats.org/officeDocument/2006/relationships" id="262" r:id="R8ef7c4bbf946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2b91972c3499a" /><Relationship Type="http://schemas.openxmlformats.org/officeDocument/2006/relationships/slide" Target="/ppt/slides/slide1.xml" Id="R8f7bf397ffde46f1" /><Relationship Type="http://schemas.openxmlformats.org/officeDocument/2006/relationships/slide" Target="/ppt/slides/slide2.xml" Id="R4f9c6b41bab9485f" /><Relationship Type="http://schemas.openxmlformats.org/officeDocument/2006/relationships/slide" Target="/ppt/slides/slide3.xml" Id="Rf3805187ec954513" /><Relationship Type="http://schemas.openxmlformats.org/officeDocument/2006/relationships/slide" Target="/ppt/slides/slide4.xml" Id="Ref3af0e65d804cad" /><Relationship Type="http://schemas.openxmlformats.org/officeDocument/2006/relationships/slide" Target="/ppt/slides/slide5.xml" Id="R44fef4028de7443f" /><Relationship Type="http://schemas.openxmlformats.org/officeDocument/2006/relationships/slide" Target="/ppt/slides/slide6.xml" Id="Rda8545ee826d47ba" /><Relationship Type="http://schemas.openxmlformats.org/officeDocument/2006/relationships/slide" Target="/ppt/slides/slide7.xml" Id="R8ef7c4bbf946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7c0cb47e6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ed60ca7a44643" /><Relationship Type="http://schemas.openxmlformats.org/officeDocument/2006/relationships/theme" Target="/ppt/slideMasters/theme/theme1.xml" Id="R97cc0b39820a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ed60ca7a4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4b29b4ed6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c46782a68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90564e22c47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190e101bb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d7a492700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86db30bcf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d797b01bb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HASLESTAD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21 425 064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LIMATHO INVEST AS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REGNSKAP AS  –  33,4 %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25 20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haslestad@jsh.no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www.jsh.no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912 439 461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