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79cd82ef54d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652df55064150"/>
  </p:sldMasterIdLst>
  <p:sldIdLst>
    <p:sldId xmlns:r="http://schemas.openxmlformats.org/officeDocument/2006/relationships" id="256" r:id="R984f4dc678944537"/>
    <p:sldId xmlns:r="http://schemas.openxmlformats.org/officeDocument/2006/relationships" id="257" r:id="R1c920e852ee6487b"/>
    <p:sldId xmlns:r="http://schemas.openxmlformats.org/officeDocument/2006/relationships" id="258" r:id="R954ef37f1aeb481e"/>
    <p:sldId xmlns:r="http://schemas.openxmlformats.org/officeDocument/2006/relationships" id="259" r:id="R3792eaba840f4563"/>
    <p:sldId xmlns:r="http://schemas.openxmlformats.org/officeDocument/2006/relationships" id="260" r:id="Ra81b5e773efb48d5"/>
    <p:sldId xmlns:r="http://schemas.openxmlformats.org/officeDocument/2006/relationships" id="261" r:id="R9095edafc5a04b70"/>
    <p:sldId xmlns:r="http://schemas.openxmlformats.org/officeDocument/2006/relationships" id="262" r:id="Rbbbf990e11ae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652df55064150" /><Relationship Type="http://schemas.openxmlformats.org/officeDocument/2006/relationships/slide" Target="/ppt/slides/slide1.xml" Id="R984f4dc678944537" /><Relationship Type="http://schemas.openxmlformats.org/officeDocument/2006/relationships/slide" Target="/ppt/slides/slide2.xml" Id="R1c920e852ee6487b" /><Relationship Type="http://schemas.openxmlformats.org/officeDocument/2006/relationships/slide" Target="/ppt/slides/slide3.xml" Id="R954ef37f1aeb481e" /><Relationship Type="http://schemas.openxmlformats.org/officeDocument/2006/relationships/slide" Target="/ppt/slides/slide4.xml" Id="R3792eaba840f4563" /><Relationship Type="http://schemas.openxmlformats.org/officeDocument/2006/relationships/slide" Target="/ppt/slides/slide5.xml" Id="Ra81b5e773efb48d5" /><Relationship Type="http://schemas.openxmlformats.org/officeDocument/2006/relationships/slide" Target="/ppt/slides/slide6.xml" Id="R9095edafc5a04b70" /><Relationship Type="http://schemas.openxmlformats.org/officeDocument/2006/relationships/slide" Target="/ppt/slides/slide7.xml" Id="Rbbbf990e11ae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e27fe82804f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ee8d0f8a54e47" /><Relationship Type="http://schemas.openxmlformats.org/officeDocument/2006/relationships/theme" Target="/ppt/slideMasters/theme/theme1.xml" Id="R3cba2d6ff853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ee8d0f8a5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f7df5e4f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2cdd2a19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5066f74b3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890a5fb6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7a646389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958f0a53247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9ef86136d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3 128 969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KERICO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SHEIKH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Mudassir Rehman Sheikh, Stordamveien 36F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sher.as@outlook.com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SHER AS</a:t>
            </a:r>
          </a:p>
        </p:txBody>
      </p:sp>
    </p:spTree>
  </p:cSld>
  <p:clrMapOvr>
    <a:masterClrMapping xmlns:a="http://schemas.openxmlformats.org/drawingml/2006/main"/>
  </p:clrMapOvr>
</p:sld>
</file>