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852672dc1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11372c0004fc4"/>
  </p:sldMasterIdLst>
  <p:sldIdLst>
    <p:sldId xmlns:r="http://schemas.openxmlformats.org/officeDocument/2006/relationships" id="256" r:id="R25c161e835db4eca"/>
    <p:sldId xmlns:r="http://schemas.openxmlformats.org/officeDocument/2006/relationships" id="257" r:id="R4b607566026c4674"/>
    <p:sldId xmlns:r="http://schemas.openxmlformats.org/officeDocument/2006/relationships" id="258" r:id="R11b2e2859ce44a17"/>
    <p:sldId xmlns:r="http://schemas.openxmlformats.org/officeDocument/2006/relationships" id="259" r:id="R7011dcdcef954113"/>
    <p:sldId xmlns:r="http://schemas.openxmlformats.org/officeDocument/2006/relationships" id="260" r:id="R842c2959899d433b"/>
    <p:sldId xmlns:r="http://schemas.openxmlformats.org/officeDocument/2006/relationships" id="261" r:id="Rca0479cb91cc431b"/>
    <p:sldId xmlns:r="http://schemas.openxmlformats.org/officeDocument/2006/relationships" id="262" r:id="R97a2a8090a1d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11372c0004fc4" /><Relationship Type="http://schemas.openxmlformats.org/officeDocument/2006/relationships/slide" Target="/ppt/slides/slide1.xml" Id="R25c161e835db4eca" /><Relationship Type="http://schemas.openxmlformats.org/officeDocument/2006/relationships/slide" Target="/ppt/slides/slide2.xml" Id="R4b607566026c4674" /><Relationship Type="http://schemas.openxmlformats.org/officeDocument/2006/relationships/slide" Target="/ppt/slides/slide3.xml" Id="R11b2e2859ce44a17" /><Relationship Type="http://schemas.openxmlformats.org/officeDocument/2006/relationships/slide" Target="/ppt/slides/slide4.xml" Id="R7011dcdcef954113" /><Relationship Type="http://schemas.openxmlformats.org/officeDocument/2006/relationships/slide" Target="/ppt/slides/slide5.xml" Id="R842c2959899d433b" /><Relationship Type="http://schemas.openxmlformats.org/officeDocument/2006/relationships/slide" Target="/ppt/slides/slide6.xml" Id="Rca0479cb91cc431b" /><Relationship Type="http://schemas.openxmlformats.org/officeDocument/2006/relationships/slide" Target="/ppt/slides/slide7.xml" Id="R97a2a8090a1d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8bf8df592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e3b7c49d4639" /><Relationship Type="http://schemas.openxmlformats.org/officeDocument/2006/relationships/theme" Target="/ppt/slideMasters/theme/theme1.xml" Id="Ref127a59529d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7e3b7c49d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675574d1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acf241102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581ce690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aee3a7d0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ce636df9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12f971f6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fdda0f80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CAT1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CATRIN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CAT1 AS</a:t>
            </a:r>
          </a:p>
        </p:txBody>
      </p:sp>
    </p:spTree>
  </p:cSld>
  <p:clrMapOvr>
    <a:masterClrMapping xmlns:a="http://schemas.openxmlformats.org/drawingml/2006/main"/>
  </p:clrMapOvr>
</p:sld>
</file>