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4476a42f16c461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31cac9380584715"/>
  </p:sldMasterIdLst>
  <p:sldIdLst>
    <p:sldId xmlns:r="http://schemas.openxmlformats.org/officeDocument/2006/relationships" id="256" r:id="Rc620a1405d314592"/>
    <p:sldId xmlns:r="http://schemas.openxmlformats.org/officeDocument/2006/relationships" id="257" r:id="Rc45fe13306454fcc"/>
    <p:sldId xmlns:r="http://schemas.openxmlformats.org/officeDocument/2006/relationships" id="258" r:id="Rb74bbcb201e944ee"/>
    <p:sldId xmlns:r="http://schemas.openxmlformats.org/officeDocument/2006/relationships" id="259" r:id="R29dd9c917e4a4f44"/>
    <p:sldId xmlns:r="http://schemas.openxmlformats.org/officeDocument/2006/relationships" id="260" r:id="R11a5901887024762"/>
    <p:sldId xmlns:r="http://schemas.openxmlformats.org/officeDocument/2006/relationships" id="261" r:id="R9c99c0f560804cc9"/>
    <p:sldId xmlns:r="http://schemas.openxmlformats.org/officeDocument/2006/relationships" id="262" r:id="Rb7f2ed9bc709438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1cac9380584715" /><Relationship Type="http://schemas.openxmlformats.org/officeDocument/2006/relationships/slide" Target="/ppt/slides/slide1.xml" Id="Rc620a1405d314592" /><Relationship Type="http://schemas.openxmlformats.org/officeDocument/2006/relationships/slide" Target="/ppt/slides/slide2.xml" Id="Rc45fe13306454fcc" /><Relationship Type="http://schemas.openxmlformats.org/officeDocument/2006/relationships/slide" Target="/ppt/slides/slide3.xml" Id="Rb74bbcb201e944ee" /><Relationship Type="http://schemas.openxmlformats.org/officeDocument/2006/relationships/slide" Target="/ppt/slides/slide4.xml" Id="R29dd9c917e4a4f44" /><Relationship Type="http://schemas.openxmlformats.org/officeDocument/2006/relationships/slide" Target="/ppt/slides/slide5.xml" Id="R11a5901887024762" /><Relationship Type="http://schemas.openxmlformats.org/officeDocument/2006/relationships/slide" Target="/ppt/slides/slide6.xml" Id="R9c99c0f560804cc9" /><Relationship Type="http://schemas.openxmlformats.org/officeDocument/2006/relationships/slide" Target="/ppt/slides/slide7.xml" Id="Rb7f2ed9bc709438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a640796ed64f5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e735be0e4e4baa" /><Relationship Type="http://schemas.openxmlformats.org/officeDocument/2006/relationships/theme" Target="/ppt/slideMasters/theme/theme1.xml" Id="Rc3d2fec859af4d8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fe735be0e4e4ba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3955b030ec441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e145db8e2f438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7938db414a479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3e6817d86d4c7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a1401652c8412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f31d59023f4d4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a05f9a41e74be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STRØMSHEIM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STRØMSHEIM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STRØMSHEIM HOLDING AS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STRØMSHEIM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STRØMSHEIM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STRØMSHEIM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−8 112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1 991 896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4 045 735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4 636 500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STRØMSHEIM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GJS HOLDING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 HOLDING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STRØMSHEIM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Flatholmvegen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6002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912 444 724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STRØMSHEIM HOLDING AS</a:t>
            </a:r>
          </a:p>
        </p:txBody>
      </p:sp>
    </p:spTree>
  </p:cSld>
  <p:clrMapOvr>
    <a:masterClrMapping xmlns:a="http://schemas.openxmlformats.org/drawingml/2006/main"/>
  </p:clrMapOvr>
</p:sld>
</file>