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5189bf918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365ce82bc4bbc"/>
  </p:sldMasterIdLst>
  <p:sldIdLst>
    <p:sldId xmlns:r="http://schemas.openxmlformats.org/officeDocument/2006/relationships" id="256" r:id="R991dc7f68c3b4d59"/>
    <p:sldId xmlns:r="http://schemas.openxmlformats.org/officeDocument/2006/relationships" id="257" r:id="Rf8f9389896bb4c53"/>
    <p:sldId xmlns:r="http://schemas.openxmlformats.org/officeDocument/2006/relationships" id="258" r:id="Rddb5a13036e843b5"/>
    <p:sldId xmlns:r="http://schemas.openxmlformats.org/officeDocument/2006/relationships" id="259" r:id="Re2dc43984d464232"/>
    <p:sldId xmlns:r="http://schemas.openxmlformats.org/officeDocument/2006/relationships" id="260" r:id="R243719666597421f"/>
    <p:sldId xmlns:r="http://schemas.openxmlformats.org/officeDocument/2006/relationships" id="261" r:id="Rd2e25d589a684ca9"/>
    <p:sldId xmlns:r="http://schemas.openxmlformats.org/officeDocument/2006/relationships" id="262" r:id="R96e2fbe976e7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365ce82bc4bbc" /><Relationship Type="http://schemas.openxmlformats.org/officeDocument/2006/relationships/slide" Target="/ppt/slides/slide1.xml" Id="R991dc7f68c3b4d59" /><Relationship Type="http://schemas.openxmlformats.org/officeDocument/2006/relationships/slide" Target="/ppt/slides/slide2.xml" Id="Rf8f9389896bb4c53" /><Relationship Type="http://schemas.openxmlformats.org/officeDocument/2006/relationships/slide" Target="/ppt/slides/slide3.xml" Id="Rddb5a13036e843b5" /><Relationship Type="http://schemas.openxmlformats.org/officeDocument/2006/relationships/slide" Target="/ppt/slides/slide4.xml" Id="Re2dc43984d464232" /><Relationship Type="http://schemas.openxmlformats.org/officeDocument/2006/relationships/slide" Target="/ppt/slides/slide5.xml" Id="R243719666597421f" /><Relationship Type="http://schemas.openxmlformats.org/officeDocument/2006/relationships/slide" Target="/ppt/slides/slide6.xml" Id="Rd2e25d589a684ca9" /><Relationship Type="http://schemas.openxmlformats.org/officeDocument/2006/relationships/slide" Target="/ppt/slides/slide7.xml" Id="R96e2fbe976e7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9ecde8485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2e5d96fb44f14" /><Relationship Type="http://schemas.openxmlformats.org/officeDocument/2006/relationships/theme" Target="/ppt/slideMasters/theme/theme1.xml" Id="Ra072a2931cb3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2e5d96fb4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524a37a3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00c400c28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7e97c335d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99949e259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239e4527943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9b7216b7e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12a4e9b55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STRØMSHEIM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STRØMSHEIM BYGG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51 397 350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861 674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16 303 178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24 268 643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STRØMSHEIM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post@stromsheimbygg.no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www.stromsheimbygg.no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BYGG AS</a:t>
            </a:r>
          </a:p>
        </p:txBody>
      </p:sp>
    </p:spTree>
  </p:cSld>
  <p:clrMapOvr>
    <a:masterClrMapping xmlns:a="http://schemas.openxmlformats.org/drawingml/2006/main"/>
  </p:clrMapOvr>
</p:sld>
</file>