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23ddccf0e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c64128d9e4566"/>
  </p:sldMasterIdLst>
  <p:sldIdLst>
    <p:sldId xmlns:r="http://schemas.openxmlformats.org/officeDocument/2006/relationships" id="256" r:id="Re373f8f2421b478f"/>
    <p:sldId xmlns:r="http://schemas.openxmlformats.org/officeDocument/2006/relationships" id="257" r:id="Ra98cb27087d8400b"/>
    <p:sldId xmlns:r="http://schemas.openxmlformats.org/officeDocument/2006/relationships" id="258" r:id="R8999d9fb3f874f16"/>
    <p:sldId xmlns:r="http://schemas.openxmlformats.org/officeDocument/2006/relationships" id="259" r:id="R1d326af6966b4264"/>
    <p:sldId xmlns:r="http://schemas.openxmlformats.org/officeDocument/2006/relationships" id="260" r:id="R8707ac26c3b24471"/>
    <p:sldId xmlns:r="http://schemas.openxmlformats.org/officeDocument/2006/relationships" id="261" r:id="R10eff1e9cc214232"/>
    <p:sldId xmlns:r="http://schemas.openxmlformats.org/officeDocument/2006/relationships" id="262" r:id="Re773714aa352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c64128d9e4566" /><Relationship Type="http://schemas.openxmlformats.org/officeDocument/2006/relationships/slide" Target="/ppt/slides/slide1.xml" Id="Re373f8f2421b478f" /><Relationship Type="http://schemas.openxmlformats.org/officeDocument/2006/relationships/slide" Target="/ppt/slides/slide2.xml" Id="Ra98cb27087d8400b" /><Relationship Type="http://schemas.openxmlformats.org/officeDocument/2006/relationships/slide" Target="/ppt/slides/slide3.xml" Id="R8999d9fb3f874f16" /><Relationship Type="http://schemas.openxmlformats.org/officeDocument/2006/relationships/slide" Target="/ppt/slides/slide4.xml" Id="R1d326af6966b4264" /><Relationship Type="http://schemas.openxmlformats.org/officeDocument/2006/relationships/slide" Target="/ppt/slides/slide5.xml" Id="R8707ac26c3b24471" /><Relationship Type="http://schemas.openxmlformats.org/officeDocument/2006/relationships/slide" Target="/ppt/slides/slide6.xml" Id="R10eff1e9cc214232" /><Relationship Type="http://schemas.openxmlformats.org/officeDocument/2006/relationships/slide" Target="/ppt/slides/slide7.xml" Id="Re773714aa352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48aa34c57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4bd2b3334c35" /><Relationship Type="http://schemas.openxmlformats.org/officeDocument/2006/relationships/theme" Target="/ppt/slideMasters/theme/theme1.xml" Id="Rfbbdd34026a9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d4bd2b333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2bbaa21a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1444137bb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347a85a8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76ffc99e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d18c58b7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63ce61a6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c85e13e7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STRØMSHEIM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HOLDING AS</a:t>
            </a:r>
          </a:p>
        </p:txBody>
      </p:sp>
    </p:spTree>
  </p:cSld>
  <p:clrMapOvr>
    <a:masterClrMapping xmlns:a="http://schemas.openxmlformats.org/drawingml/2006/main"/>
  </p:clrMapOvr>
</p:sld>
</file>