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46c1cf69ef44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9cda38e7144840"/>
  </p:sldMasterIdLst>
  <p:sldIdLst>
    <p:sldId xmlns:r="http://schemas.openxmlformats.org/officeDocument/2006/relationships" id="256" r:id="R26070ce2b5df4e5d"/>
    <p:sldId xmlns:r="http://schemas.openxmlformats.org/officeDocument/2006/relationships" id="257" r:id="R753ad075e0f44e8d"/>
    <p:sldId xmlns:r="http://schemas.openxmlformats.org/officeDocument/2006/relationships" id="258" r:id="R74bbdff2b8034b12"/>
    <p:sldId xmlns:r="http://schemas.openxmlformats.org/officeDocument/2006/relationships" id="259" r:id="Rbe6fb1f48f9a4098"/>
    <p:sldId xmlns:r="http://schemas.openxmlformats.org/officeDocument/2006/relationships" id="260" r:id="Rf13ef368a2da4456"/>
    <p:sldId xmlns:r="http://schemas.openxmlformats.org/officeDocument/2006/relationships" id="261" r:id="Rf256c565d42944cc"/>
    <p:sldId xmlns:r="http://schemas.openxmlformats.org/officeDocument/2006/relationships" id="262" r:id="R31f87844faca4b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9cda38e7144840" /><Relationship Type="http://schemas.openxmlformats.org/officeDocument/2006/relationships/slide" Target="/ppt/slides/slide1.xml" Id="R26070ce2b5df4e5d" /><Relationship Type="http://schemas.openxmlformats.org/officeDocument/2006/relationships/slide" Target="/ppt/slides/slide2.xml" Id="R753ad075e0f44e8d" /><Relationship Type="http://schemas.openxmlformats.org/officeDocument/2006/relationships/slide" Target="/ppt/slides/slide3.xml" Id="R74bbdff2b8034b12" /><Relationship Type="http://schemas.openxmlformats.org/officeDocument/2006/relationships/slide" Target="/ppt/slides/slide4.xml" Id="Rbe6fb1f48f9a4098" /><Relationship Type="http://schemas.openxmlformats.org/officeDocument/2006/relationships/slide" Target="/ppt/slides/slide5.xml" Id="Rf13ef368a2da4456" /><Relationship Type="http://schemas.openxmlformats.org/officeDocument/2006/relationships/slide" Target="/ppt/slides/slide6.xml" Id="Rf256c565d42944cc" /><Relationship Type="http://schemas.openxmlformats.org/officeDocument/2006/relationships/slide" Target="/ppt/slides/slide7.xml" Id="R31f87844faca4b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2bc7169bdd45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93ff7d9b94adf" /><Relationship Type="http://schemas.openxmlformats.org/officeDocument/2006/relationships/theme" Target="/ppt/slideMasters/theme/theme1.xml" Id="R1184ab19f8b44d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993ff7d9b94a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37eea604e4b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1f2a8b85c40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daaddb8524a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df7ea7ef840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3221101b646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4793ee3984d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af99dfe6444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BALTZEBERG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BALTZEBERG REGNSKAP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2 959 543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385 165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290 654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389 882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945 150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HELLE BALTZERSEN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47 22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helle@baltzeberg.no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912 444 880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