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df1d3292b2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3f51a194b149f6"/>
  </p:sldMasterIdLst>
  <p:sldIdLst>
    <p:sldId xmlns:r="http://schemas.openxmlformats.org/officeDocument/2006/relationships" id="256" r:id="Rdc7d62e103ab4795"/>
    <p:sldId xmlns:r="http://schemas.openxmlformats.org/officeDocument/2006/relationships" id="257" r:id="Rdbd0891037c94dc4"/>
    <p:sldId xmlns:r="http://schemas.openxmlformats.org/officeDocument/2006/relationships" id="258" r:id="Rf1ec086ee904426f"/>
    <p:sldId xmlns:r="http://schemas.openxmlformats.org/officeDocument/2006/relationships" id="259" r:id="R2a1d318409494f4b"/>
    <p:sldId xmlns:r="http://schemas.openxmlformats.org/officeDocument/2006/relationships" id="260" r:id="R43f8c28b8385443c"/>
    <p:sldId xmlns:r="http://schemas.openxmlformats.org/officeDocument/2006/relationships" id="261" r:id="R5a5ac43a0cfa4d6e"/>
    <p:sldId xmlns:r="http://schemas.openxmlformats.org/officeDocument/2006/relationships" id="262" r:id="R6a774754351546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f51a194b149f6" /><Relationship Type="http://schemas.openxmlformats.org/officeDocument/2006/relationships/slide" Target="/ppt/slides/slide1.xml" Id="Rdc7d62e103ab4795" /><Relationship Type="http://schemas.openxmlformats.org/officeDocument/2006/relationships/slide" Target="/ppt/slides/slide2.xml" Id="Rdbd0891037c94dc4" /><Relationship Type="http://schemas.openxmlformats.org/officeDocument/2006/relationships/slide" Target="/ppt/slides/slide3.xml" Id="Rf1ec086ee904426f" /><Relationship Type="http://schemas.openxmlformats.org/officeDocument/2006/relationships/slide" Target="/ppt/slides/slide4.xml" Id="R2a1d318409494f4b" /><Relationship Type="http://schemas.openxmlformats.org/officeDocument/2006/relationships/slide" Target="/ppt/slides/slide5.xml" Id="R43f8c28b8385443c" /><Relationship Type="http://schemas.openxmlformats.org/officeDocument/2006/relationships/slide" Target="/ppt/slides/slide6.xml" Id="R5a5ac43a0cfa4d6e" /><Relationship Type="http://schemas.openxmlformats.org/officeDocument/2006/relationships/slide" Target="/ppt/slides/slide7.xml" Id="R6a774754351546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6397eb44b45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f143effef49e9" /><Relationship Type="http://schemas.openxmlformats.org/officeDocument/2006/relationships/theme" Target="/ppt/slideMasters/theme/theme1.xml" Id="Ra0b2544550fb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f143effef49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21a81803240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dad8c19f2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2b5a9cff04d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645ef0405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f2735374e44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1b8c21c7c47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dea57dea440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DUBLAND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DUBLAND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227 278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5 695 961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DUBLAND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Dublandsvegen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DUBLAND AS</a:t>
            </a:r>
          </a:p>
        </p:txBody>
      </p:sp>
    </p:spTree>
  </p:cSld>
  <p:clrMapOvr>
    <a:masterClrMapping xmlns:a="http://schemas.openxmlformats.org/drawingml/2006/main"/>
  </p:clrMapOvr>
</p:sld>
</file>