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ccf9fc68a7f477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31ceb6b72414677"/>
  </p:sldMasterIdLst>
  <p:sldIdLst>
    <p:sldId xmlns:r="http://schemas.openxmlformats.org/officeDocument/2006/relationships" id="256" r:id="R6a929a9a23544c29"/>
    <p:sldId xmlns:r="http://schemas.openxmlformats.org/officeDocument/2006/relationships" id="257" r:id="R195ba8a627434069"/>
    <p:sldId xmlns:r="http://schemas.openxmlformats.org/officeDocument/2006/relationships" id="258" r:id="Rfe1729da40504c72"/>
    <p:sldId xmlns:r="http://schemas.openxmlformats.org/officeDocument/2006/relationships" id="259" r:id="Rec0b246cf37a4633"/>
    <p:sldId xmlns:r="http://schemas.openxmlformats.org/officeDocument/2006/relationships" id="260" r:id="R71d0f0ef0b4f4740"/>
    <p:sldId xmlns:r="http://schemas.openxmlformats.org/officeDocument/2006/relationships" id="261" r:id="Rf86f0a50906841f0"/>
    <p:sldId xmlns:r="http://schemas.openxmlformats.org/officeDocument/2006/relationships" id="262" r:id="R4231106503ed4a7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1ceb6b72414677" /><Relationship Type="http://schemas.openxmlformats.org/officeDocument/2006/relationships/slide" Target="/ppt/slides/slide1.xml" Id="R6a929a9a23544c29" /><Relationship Type="http://schemas.openxmlformats.org/officeDocument/2006/relationships/slide" Target="/ppt/slides/slide2.xml" Id="R195ba8a627434069" /><Relationship Type="http://schemas.openxmlformats.org/officeDocument/2006/relationships/slide" Target="/ppt/slides/slide3.xml" Id="Rfe1729da40504c72" /><Relationship Type="http://schemas.openxmlformats.org/officeDocument/2006/relationships/slide" Target="/ppt/slides/slide4.xml" Id="Rec0b246cf37a4633" /><Relationship Type="http://schemas.openxmlformats.org/officeDocument/2006/relationships/slide" Target="/ppt/slides/slide5.xml" Id="R71d0f0ef0b4f4740" /><Relationship Type="http://schemas.openxmlformats.org/officeDocument/2006/relationships/slide" Target="/ppt/slides/slide6.xml" Id="Rf86f0a50906841f0" /><Relationship Type="http://schemas.openxmlformats.org/officeDocument/2006/relationships/slide" Target="/ppt/slides/slide7.xml" Id="R4231106503ed4a7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511732b5c8443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1a50d4fb1e4cdd" /><Relationship Type="http://schemas.openxmlformats.org/officeDocument/2006/relationships/theme" Target="/ppt/slideMasters/theme/theme1.xml" Id="R92ada34a15bf482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11a50d4fb1e4cd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0fef613ba94f4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272af0caed4b4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1c2656405e4e7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d0b6c4e9074a7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06f368c3054ee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d60fff6b0b485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9e5475dd7a440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ALEXANDER ELVHEIM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ALEXANDER ELVHEIM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ALEXANDER ELVHEIM AS ble etablert [år] og holder til i Tretten.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ALEXANDER ELVHEIM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ALEXANDER ELVHEIM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ALEXANDER ELVHEIM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12 166 864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627 874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232 795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765 760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5 011 657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ALEXANDER ELVHEIM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ELVHEIM ALEXANDER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ALEXANDER ELVHEIM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Sør-Trettenvegen 381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2635 Tretten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912 445 372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ALEXANDER ELVHEIM AS</a:t>
            </a:r>
          </a:p>
        </p:txBody>
      </p:sp>
    </p:spTree>
  </p:cSld>
  <p:clrMapOvr>
    <a:masterClrMapping xmlns:a="http://schemas.openxmlformats.org/drawingml/2006/main"/>
  </p:clrMapOvr>
</p:sld>
</file>