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bc36a4e1da4b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c11ecab62b4d9e"/>
  </p:sldMasterIdLst>
  <p:sldIdLst>
    <p:sldId xmlns:r="http://schemas.openxmlformats.org/officeDocument/2006/relationships" id="256" r:id="R9df3be3b305c4b05"/>
    <p:sldId xmlns:r="http://schemas.openxmlformats.org/officeDocument/2006/relationships" id="257" r:id="Re92cafd616d44054"/>
    <p:sldId xmlns:r="http://schemas.openxmlformats.org/officeDocument/2006/relationships" id="258" r:id="Rded08f231e5a4837"/>
    <p:sldId xmlns:r="http://schemas.openxmlformats.org/officeDocument/2006/relationships" id="259" r:id="R1af9da024413426b"/>
    <p:sldId xmlns:r="http://schemas.openxmlformats.org/officeDocument/2006/relationships" id="260" r:id="Rda0feef2e0324ca6"/>
    <p:sldId xmlns:r="http://schemas.openxmlformats.org/officeDocument/2006/relationships" id="261" r:id="R2162a8dc779e43e8"/>
    <p:sldId xmlns:r="http://schemas.openxmlformats.org/officeDocument/2006/relationships" id="262" r:id="R813ffb5a9f6e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11ecab62b4d9e" /><Relationship Type="http://schemas.openxmlformats.org/officeDocument/2006/relationships/slide" Target="/ppt/slides/slide1.xml" Id="R9df3be3b305c4b05" /><Relationship Type="http://schemas.openxmlformats.org/officeDocument/2006/relationships/slide" Target="/ppt/slides/slide2.xml" Id="Re92cafd616d44054" /><Relationship Type="http://schemas.openxmlformats.org/officeDocument/2006/relationships/slide" Target="/ppt/slides/slide3.xml" Id="Rded08f231e5a4837" /><Relationship Type="http://schemas.openxmlformats.org/officeDocument/2006/relationships/slide" Target="/ppt/slides/slide4.xml" Id="R1af9da024413426b" /><Relationship Type="http://schemas.openxmlformats.org/officeDocument/2006/relationships/slide" Target="/ppt/slides/slide5.xml" Id="Rda0feef2e0324ca6" /><Relationship Type="http://schemas.openxmlformats.org/officeDocument/2006/relationships/slide" Target="/ppt/slides/slide6.xml" Id="R2162a8dc779e43e8" /><Relationship Type="http://schemas.openxmlformats.org/officeDocument/2006/relationships/slide" Target="/ppt/slides/slide7.xml" Id="R813ffb5a9f6e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f27bccb3b49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74a380cf64a3e" /><Relationship Type="http://schemas.openxmlformats.org/officeDocument/2006/relationships/theme" Target="/ppt/slideMasters/theme/theme1.xml" Id="R9a6142424bc34a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974a380cf64a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522e3dbce46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23844684648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e8cfe6a904c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4c3e5bd2c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d4bc65fc64e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b892e62be43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46772a36c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BONITET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BONITET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837 247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11 273 502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11 654 104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FRANK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Fantoftvegen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912 447 308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BONITET INVEST AS</a:t>
            </a:r>
          </a:p>
        </p:txBody>
      </p:sp>
    </p:spTree>
  </p:cSld>
  <p:clrMapOvr>
    <a:masterClrMapping xmlns:a="http://schemas.openxmlformats.org/drawingml/2006/main"/>
  </p:clrMapOvr>
</p:sld>
</file>