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6f9fdf6c6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c0b3d2e8d4c83"/>
  </p:sldMasterIdLst>
  <p:sldIdLst>
    <p:sldId xmlns:r="http://schemas.openxmlformats.org/officeDocument/2006/relationships" id="256" r:id="R4cdc3b91aedb47e7"/>
    <p:sldId xmlns:r="http://schemas.openxmlformats.org/officeDocument/2006/relationships" id="257" r:id="Rb4e1eeb7951041ab"/>
    <p:sldId xmlns:r="http://schemas.openxmlformats.org/officeDocument/2006/relationships" id="258" r:id="R3d49cdeb382b43d0"/>
    <p:sldId xmlns:r="http://schemas.openxmlformats.org/officeDocument/2006/relationships" id="259" r:id="R78ec09ce40f245d0"/>
    <p:sldId xmlns:r="http://schemas.openxmlformats.org/officeDocument/2006/relationships" id="260" r:id="R0b9ced8f29b44be8"/>
    <p:sldId xmlns:r="http://schemas.openxmlformats.org/officeDocument/2006/relationships" id="261" r:id="R1b99adf9a7bc4b77"/>
    <p:sldId xmlns:r="http://schemas.openxmlformats.org/officeDocument/2006/relationships" id="262" r:id="R7cd98ebbcc0a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c0b3d2e8d4c83" /><Relationship Type="http://schemas.openxmlformats.org/officeDocument/2006/relationships/slide" Target="/ppt/slides/slide1.xml" Id="R4cdc3b91aedb47e7" /><Relationship Type="http://schemas.openxmlformats.org/officeDocument/2006/relationships/slide" Target="/ppt/slides/slide2.xml" Id="Rb4e1eeb7951041ab" /><Relationship Type="http://schemas.openxmlformats.org/officeDocument/2006/relationships/slide" Target="/ppt/slides/slide3.xml" Id="R3d49cdeb382b43d0" /><Relationship Type="http://schemas.openxmlformats.org/officeDocument/2006/relationships/slide" Target="/ppt/slides/slide4.xml" Id="R78ec09ce40f245d0" /><Relationship Type="http://schemas.openxmlformats.org/officeDocument/2006/relationships/slide" Target="/ppt/slides/slide5.xml" Id="R0b9ced8f29b44be8" /><Relationship Type="http://schemas.openxmlformats.org/officeDocument/2006/relationships/slide" Target="/ppt/slides/slide6.xml" Id="R1b99adf9a7bc4b77" /><Relationship Type="http://schemas.openxmlformats.org/officeDocument/2006/relationships/slide" Target="/ppt/slides/slide7.xml" Id="R7cd98ebbcc0a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de85d0f7b48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c64221d4494c" /><Relationship Type="http://schemas.openxmlformats.org/officeDocument/2006/relationships/theme" Target="/ppt/slideMasters/theme/theme1.xml" Id="R9412a2c44e84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5c64221d4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dbe8d436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0ba1531a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88b06d60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17a71cd4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aab79b1cd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5620a342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5d0a4515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5 269 987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GILLEBO GAUTE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Gaute Gillebo, Seksjon 1, Kongleveien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gautegillebo@gmail.com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 CAPITAL AS</a:t>
            </a:r>
          </a:p>
        </p:txBody>
      </p:sp>
    </p:spTree>
  </p:cSld>
  <p:clrMapOvr>
    <a:masterClrMapping xmlns:a="http://schemas.openxmlformats.org/drawingml/2006/main"/>
  </p:clrMapOvr>
</p:sld>
</file>